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8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92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5FD91-47CD-447B-A46C-9ABB3045C4F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701DB1-2648-4078-943B-E66DDAFAD99A}">
      <dgm:prSet/>
      <dgm:spPr/>
      <dgm:t>
        <a:bodyPr/>
        <a:lstStyle/>
        <a:p>
          <a:r>
            <a:rPr lang="en-US" b="0" i="0" dirty="0"/>
            <a:t>• Introduction: The Business &amp; Tech Gap</a:t>
          </a:r>
          <a:endParaRPr lang="en-US" dirty="0"/>
        </a:p>
      </dgm:t>
    </dgm:pt>
    <dgm:pt modelId="{04FAE59E-F1AC-4F9F-A6FF-EB33F96EE5C3}" type="parTrans" cxnId="{AA801DF7-7295-416A-94B9-889DB1FD070C}">
      <dgm:prSet/>
      <dgm:spPr/>
      <dgm:t>
        <a:bodyPr/>
        <a:lstStyle/>
        <a:p>
          <a:endParaRPr lang="en-US"/>
        </a:p>
      </dgm:t>
    </dgm:pt>
    <dgm:pt modelId="{7E270939-A7E5-4E48-8536-3D559323C336}" type="sibTrans" cxnId="{AA801DF7-7295-416A-94B9-889DB1FD070C}">
      <dgm:prSet/>
      <dgm:spPr/>
      <dgm:t>
        <a:bodyPr/>
        <a:lstStyle/>
        <a:p>
          <a:endParaRPr lang="en-US"/>
        </a:p>
      </dgm:t>
    </dgm:pt>
    <dgm:pt modelId="{7657EAC6-82F9-4614-AF3D-66B156FFF40F}">
      <dgm:prSet/>
      <dgm:spPr/>
      <dgm:t>
        <a:bodyPr/>
        <a:lstStyle/>
        <a:p>
          <a:r>
            <a:rPr lang="en-US" b="0" i="0" dirty="0"/>
            <a:t>• Business-Driven Development and Living Documentation</a:t>
          </a:r>
          <a:endParaRPr lang="en-US" dirty="0"/>
        </a:p>
      </dgm:t>
    </dgm:pt>
    <dgm:pt modelId="{A0C8E16C-6EF2-40FE-86DF-D388F3357DED}" type="parTrans" cxnId="{D78B9943-739F-4875-B7C8-A48798EDFBB4}">
      <dgm:prSet/>
      <dgm:spPr/>
      <dgm:t>
        <a:bodyPr/>
        <a:lstStyle/>
        <a:p>
          <a:endParaRPr lang="en-US"/>
        </a:p>
      </dgm:t>
    </dgm:pt>
    <dgm:pt modelId="{54505457-912A-41C9-9A6D-B84D5C3F4903}" type="sibTrans" cxnId="{D78B9943-739F-4875-B7C8-A48798EDFBB4}">
      <dgm:prSet/>
      <dgm:spPr/>
      <dgm:t>
        <a:bodyPr/>
        <a:lstStyle/>
        <a:p>
          <a:endParaRPr lang="en-US"/>
        </a:p>
      </dgm:t>
    </dgm:pt>
    <dgm:pt modelId="{00EB6454-8551-453C-8C75-82FD48648484}">
      <dgm:prSet/>
      <dgm:spPr/>
      <dgm:t>
        <a:bodyPr/>
        <a:lstStyle/>
        <a:p>
          <a:r>
            <a:rPr lang="en-US" b="0" i="0" dirty="0"/>
            <a:t>• Live Demonstration</a:t>
          </a:r>
          <a:endParaRPr lang="en-US" dirty="0"/>
        </a:p>
      </dgm:t>
    </dgm:pt>
    <dgm:pt modelId="{EDF59C3B-ED9D-4981-8064-5BC48D8D533D}" type="parTrans" cxnId="{DEEA7D9E-BA90-4D45-B663-5B4FA09010E7}">
      <dgm:prSet/>
      <dgm:spPr/>
      <dgm:t>
        <a:bodyPr/>
        <a:lstStyle/>
        <a:p>
          <a:endParaRPr lang="en-US"/>
        </a:p>
      </dgm:t>
    </dgm:pt>
    <dgm:pt modelId="{E5A7BF82-01EB-4951-913D-CB26B67F7603}" type="sibTrans" cxnId="{DEEA7D9E-BA90-4D45-B663-5B4FA09010E7}">
      <dgm:prSet/>
      <dgm:spPr/>
      <dgm:t>
        <a:bodyPr/>
        <a:lstStyle/>
        <a:p>
          <a:endParaRPr lang="en-US"/>
        </a:p>
      </dgm:t>
    </dgm:pt>
    <dgm:pt modelId="{00AA69FB-948B-40E0-BBB2-26E856ED79E6}">
      <dgm:prSet/>
      <dgm:spPr/>
      <dgm:t>
        <a:bodyPr/>
        <a:lstStyle/>
        <a:p>
          <a:r>
            <a:rPr lang="en-US" b="0" i="0" dirty="0"/>
            <a:t>• Pros &amp; Cons of BDD</a:t>
          </a:r>
          <a:endParaRPr lang="en-US" dirty="0"/>
        </a:p>
      </dgm:t>
    </dgm:pt>
    <dgm:pt modelId="{8DBCE11C-749B-4F80-8A5D-E2BF8733215D}" type="parTrans" cxnId="{2CDB7CB7-33BE-4DBE-B71D-6ABE69880ED7}">
      <dgm:prSet/>
      <dgm:spPr/>
      <dgm:t>
        <a:bodyPr/>
        <a:lstStyle/>
        <a:p>
          <a:endParaRPr lang="en-US"/>
        </a:p>
      </dgm:t>
    </dgm:pt>
    <dgm:pt modelId="{F6AEB4C0-CFF1-4431-8A7C-9793167A5132}" type="sibTrans" cxnId="{2CDB7CB7-33BE-4DBE-B71D-6ABE69880ED7}">
      <dgm:prSet/>
      <dgm:spPr/>
      <dgm:t>
        <a:bodyPr/>
        <a:lstStyle/>
        <a:p>
          <a:endParaRPr lang="en-US"/>
        </a:p>
      </dgm:t>
    </dgm:pt>
    <dgm:pt modelId="{64DAB074-CE18-444E-AB44-5A3EA85DB2D2}">
      <dgm:prSet/>
      <dgm:spPr/>
      <dgm:t>
        <a:bodyPr/>
        <a:lstStyle/>
        <a:p>
          <a:r>
            <a:rPr lang="en-US" b="0" i="0" dirty="0"/>
            <a:t>• Q&amp;A Session</a:t>
          </a:r>
          <a:endParaRPr lang="en-US" dirty="0"/>
        </a:p>
      </dgm:t>
    </dgm:pt>
    <dgm:pt modelId="{E2E0EA6A-47B9-4653-8377-924A35DE49EB}" type="parTrans" cxnId="{3613E164-FFA8-4E58-8D46-49D622E64F31}">
      <dgm:prSet/>
      <dgm:spPr/>
      <dgm:t>
        <a:bodyPr/>
        <a:lstStyle/>
        <a:p>
          <a:endParaRPr lang="en-US"/>
        </a:p>
      </dgm:t>
    </dgm:pt>
    <dgm:pt modelId="{64922500-8A06-4E77-881D-2E785399BB2E}" type="sibTrans" cxnId="{3613E164-FFA8-4E58-8D46-49D622E64F31}">
      <dgm:prSet/>
      <dgm:spPr/>
      <dgm:t>
        <a:bodyPr/>
        <a:lstStyle/>
        <a:p>
          <a:endParaRPr lang="en-US"/>
        </a:p>
      </dgm:t>
    </dgm:pt>
    <dgm:pt modelId="{6484EE4A-E850-43FA-89BC-ABB042C75383}" type="pres">
      <dgm:prSet presAssocID="{D035FD91-47CD-447B-A46C-9ABB3045C4F0}" presName="linear" presStyleCnt="0">
        <dgm:presLayoutVars>
          <dgm:animLvl val="lvl"/>
          <dgm:resizeHandles val="exact"/>
        </dgm:presLayoutVars>
      </dgm:prSet>
      <dgm:spPr/>
    </dgm:pt>
    <dgm:pt modelId="{9051F9F1-F418-4DBB-BFBA-EE86C743A01F}" type="pres">
      <dgm:prSet presAssocID="{04701DB1-2648-4078-943B-E66DDAFAD99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EC2FBF-6554-44CE-B01E-C0D2BA9B0DE7}" type="pres">
      <dgm:prSet presAssocID="{7E270939-A7E5-4E48-8536-3D559323C336}" presName="spacer" presStyleCnt="0"/>
      <dgm:spPr/>
    </dgm:pt>
    <dgm:pt modelId="{419D4D8A-C7AF-40D8-A32D-C8B18D3C0B1D}" type="pres">
      <dgm:prSet presAssocID="{7657EAC6-82F9-4614-AF3D-66B156FFF40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D3D8D07-4D56-4E1F-A584-2B4125FBBFDB}" type="pres">
      <dgm:prSet presAssocID="{54505457-912A-41C9-9A6D-B84D5C3F4903}" presName="spacer" presStyleCnt="0"/>
      <dgm:spPr/>
    </dgm:pt>
    <dgm:pt modelId="{3FB5AAFD-4557-4AAD-AF89-065AFE39572B}" type="pres">
      <dgm:prSet presAssocID="{00EB6454-8551-453C-8C75-82FD4864848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D935E82-0E20-4568-90D9-B43B02E9E615}" type="pres">
      <dgm:prSet presAssocID="{E5A7BF82-01EB-4951-913D-CB26B67F7603}" presName="spacer" presStyleCnt="0"/>
      <dgm:spPr/>
    </dgm:pt>
    <dgm:pt modelId="{0BAB5FEE-1D5E-40F2-9733-C0020CCB91AE}" type="pres">
      <dgm:prSet presAssocID="{00AA69FB-948B-40E0-BBB2-26E856ED79E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90F39E1-9544-4CFC-9841-2EA4908F431A}" type="pres">
      <dgm:prSet presAssocID="{F6AEB4C0-CFF1-4431-8A7C-9793167A5132}" presName="spacer" presStyleCnt="0"/>
      <dgm:spPr/>
    </dgm:pt>
    <dgm:pt modelId="{12099341-C08B-4207-AE44-3886BCA172E7}" type="pres">
      <dgm:prSet presAssocID="{64DAB074-CE18-444E-AB44-5A3EA85DB2D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5EDA01-7DAB-4CD1-AB06-29072074629E}" type="presOf" srcId="{00EB6454-8551-453C-8C75-82FD48648484}" destId="{3FB5AAFD-4557-4AAD-AF89-065AFE39572B}" srcOrd="0" destOrd="0" presId="urn:microsoft.com/office/officeart/2005/8/layout/vList2"/>
    <dgm:cxn modelId="{D78B9943-739F-4875-B7C8-A48798EDFBB4}" srcId="{D035FD91-47CD-447B-A46C-9ABB3045C4F0}" destId="{7657EAC6-82F9-4614-AF3D-66B156FFF40F}" srcOrd="1" destOrd="0" parTransId="{A0C8E16C-6EF2-40FE-86DF-D388F3357DED}" sibTransId="{54505457-912A-41C9-9A6D-B84D5C3F4903}"/>
    <dgm:cxn modelId="{3613E164-FFA8-4E58-8D46-49D622E64F31}" srcId="{D035FD91-47CD-447B-A46C-9ABB3045C4F0}" destId="{64DAB074-CE18-444E-AB44-5A3EA85DB2D2}" srcOrd="4" destOrd="0" parTransId="{E2E0EA6A-47B9-4653-8377-924A35DE49EB}" sibTransId="{64922500-8A06-4E77-881D-2E785399BB2E}"/>
    <dgm:cxn modelId="{21EE4274-8146-454C-9851-B2B044582133}" type="presOf" srcId="{7657EAC6-82F9-4614-AF3D-66B156FFF40F}" destId="{419D4D8A-C7AF-40D8-A32D-C8B18D3C0B1D}" srcOrd="0" destOrd="0" presId="urn:microsoft.com/office/officeart/2005/8/layout/vList2"/>
    <dgm:cxn modelId="{23F77475-09C3-4655-BEC2-88A9FC4DAE8A}" type="presOf" srcId="{04701DB1-2648-4078-943B-E66DDAFAD99A}" destId="{9051F9F1-F418-4DBB-BFBA-EE86C743A01F}" srcOrd="0" destOrd="0" presId="urn:microsoft.com/office/officeart/2005/8/layout/vList2"/>
    <dgm:cxn modelId="{61B89D7B-5931-4058-BE47-082F24B214DA}" type="presOf" srcId="{D035FD91-47CD-447B-A46C-9ABB3045C4F0}" destId="{6484EE4A-E850-43FA-89BC-ABB042C75383}" srcOrd="0" destOrd="0" presId="urn:microsoft.com/office/officeart/2005/8/layout/vList2"/>
    <dgm:cxn modelId="{DEEA7D9E-BA90-4D45-B663-5B4FA09010E7}" srcId="{D035FD91-47CD-447B-A46C-9ABB3045C4F0}" destId="{00EB6454-8551-453C-8C75-82FD48648484}" srcOrd="2" destOrd="0" parTransId="{EDF59C3B-ED9D-4981-8064-5BC48D8D533D}" sibTransId="{E5A7BF82-01EB-4951-913D-CB26B67F7603}"/>
    <dgm:cxn modelId="{2CDB7CB7-33BE-4DBE-B71D-6ABE69880ED7}" srcId="{D035FD91-47CD-447B-A46C-9ABB3045C4F0}" destId="{00AA69FB-948B-40E0-BBB2-26E856ED79E6}" srcOrd="3" destOrd="0" parTransId="{8DBCE11C-749B-4F80-8A5D-E2BF8733215D}" sibTransId="{F6AEB4C0-CFF1-4431-8A7C-9793167A5132}"/>
    <dgm:cxn modelId="{CBB670C4-05EC-4598-8FC6-7AEF38523B60}" type="presOf" srcId="{64DAB074-CE18-444E-AB44-5A3EA85DB2D2}" destId="{12099341-C08B-4207-AE44-3886BCA172E7}" srcOrd="0" destOrd="0" presId="urn:microsoft.com/office/officeart/2005/8/layout/vList2"/>
    <dgm:cxn modelId="{AA801DF7-7295-416A-94B9-889DB1FD070C}" srcId="{D035FD91-47CD-447B-A46C-9ABB3045C4F0}" destId="{04701DB1-2648-4078-943B-E66DDAFAD99A}" srcOrd="0" destOrd="0" parTransId="{04FAE59E-F1AC-4F9F-A6FF-EB33F96EE5C3}" sibTransId="{7E270939-A7E5-4E48-8536-3D559323C336}"/>
    <dgm:cxn modelId="{4421A5FE-DF21-4D39-9C27-49183A57FD64}" type="presOf" srcId="{00AA69FB-948B-40E0-BBB2-26E856ED79E6}" destId="{0BAB5FEE-1D5E-40F2-9733-C0020CCB91AE}" srcOrd="0" destOrd="0" presId="urn:microsoft.com/office/officeart/2005/8/layout/vList2"/>
    <dgm:cxn modelId="{8CE8FA4B-B2EC-48F6-9659-A7AA5CE3A57F}" type="presParOf" srcId="{6484EE4A-E850-43FA-89BC-ABB042C75383}" destId="{9051F9F1-F418-4DBB-BFBA-EE86C743A01F}" srcOrd="0" destOrd="0" presId="urn:microsoft.com/office/officeart/2005/8/layout/vList2"/>
    <dgm:cxn modelId="{8572C451-8402-47FF-8448-C652ADF30E16}" type="presParOf" srcId="{6484EE4A-E850-43FA-89BC-ABB042C75383}" destId="{75EC2FBF-6554-44CE-B01E-C0D2BA9B0DE7}" srcOrd="1" destOrd="0" presId="urn:microsoft.com/office/officeart/2005/8/layout/vList2"/>
    <dgm:cxn modelId="{1BC60961-E2DD-4912-AA54-28B1C5328AAB}" type="presParOf" srcId="{6484EE4A-E850-43FA-89BC-ABB042C75383}" destId="{419D4D8A-C7AF-40D8-A32D-C8B18D3C0B1D}" srcOrd="2" destOrd="0" presId="urn:microsoft.com/office/officeart/2005/8/layout/vList2"/>
    <dgm:cxn modelId="{94B30A70-79F3-4F87-8389-65FF73204DC1}" type="presParOf" srcId="{6484EE4A-E850-43FA-89BC-ABB042C75383}" destId="{5D3D8D07-4D56-4E1F-A584-2B4125FBBFDB}" srcOrd="3" destOrd="0" presId="urn:microsoft.com/office/officeart/2005/8/layout/vList2"/>
    <dgm:cxn modelId="{988ACE07-C868-4747-97B2-96870E7FA800}" type="presParOf" srcId="{6484EE4A-E850-43FA-89BC-ABB042C75383}" destId="{3FB5AAFD-4557-4AAD-AF89-065AFE39572B}" srcOrd="4" destOrd="0" presId="urn:microsoft.com/office/officeart/2005/8/layout/vList2"/>
    <dgm:cxn modelId="{9CA4F512-F39E-40BE-B735-F312AB462F70}" type="presParOf" srcId="{6484EE4A-E850-43FA-89BC-ABB042C75383}" destId="{CD935E82-0E20-4568-90D9-B43B02E9E615}" srcOrd="5" destOrd="0" presId="urn:microsoft.com/office/officeart/2005/8/layout/vList2"/>
    <dgm:cxn modelId="{DDA3AF18-7ADC-43A7-8DA3-3DC29319210E}" type="presParOf" srcId="{6484EE4A-E850-43FA-89BC-ABB042C75383}" destId="{0BAB5FEE-1D5E-40F2-9733-C0020CCB91AE}" srcOrd="6" destOrd="0" presId="urn:microsoft.com/office/officeart/2005/8/layout/vList2"/>
    <dgm:cxn modelId="{CB67E2FD-235A-4333-965A-22379ADD5DA5}" type="presParOf" srcId="{6484EE4A-E850-43FA-89BC-ABB042C75383}" destId="{C90F39E1-9544-4CFC-9841-2EA4908F431A}" srcOrd="7" destOrd="0" presId="urn:microsoft.com/office/officeart/2005/8/layout/vList2"/>
    <dgm:cxn modelId="{A6A535E2-93D8-4B62-A351-33E09D11484A}" type="presParOf" srcId="{6484EE4A-E850-43FA-89BC-ABB042C75383}" destId="{12099341-C08B-4207-AE44-3886BCA172E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5753D-02B9-412A-88F1-3D24034BED3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BF8917-CA4C-415C-ABAC-CDA8144AB1EE}">
      <dgm:prSet/>
      <dgm:spPr/>
      <dgm:t>
        <a:bodyPr/>
        <a:lstStyle/>
        <a:p>
          <a:r>
            <a:rPr lang="en-US" b="0" i="0" dirty="0"/>
            <a:t>• Align software dev with business goals</a:t>
          </a:r>
          <a:endParaRPr lang="en-US" dirty="0"/>
        </a:p>
      </dgm:t>
    </dgm:pt>
    <dgm:pt modelId="{C75592A7-80D4-4939-B19E-790630954714}" type="parTrans" cxnId="{BAF7E077-8DFA-495F-998D-88EDB030DE36}">
      <dgm:prSet/>
      <dgm:spPr/>
      <dgm:t>
        <a:bodyPr/>
        <a:lstStyle/>
        <a:p>
          <a:endParaRPr lang="en-US"/>
        </a:p>
      </dgm:t>
    </dgm:pt>
    <dgm:pt modelId="{17634970-869B-4689-938F-1248E12155B2}" type="sibTrans" cxnId="{BAF7E077-8DFA-495F-998D-88EDB030DE36}">
      <dgm:prSet/>
      <dgm:spPr/>
      <dgm:t>
        <a:bodyPr/>
        <a:lstStyle/>
        <a:p>
          <a:endParaRPr lang="en-US"/>
        </a:p>
      </dgm:t>
    </dgm:pt>
    <dgm:pt modelId="{F8E24A8D-663F-4B23-8CDC-4B3A3477729C}">
      <dgm:prSet/>
      <dgm:spPr/>
      <dgm:t>
        <a:bodyPr/>
        <a:lstStyle/>
        <a:p>
          <a:r>
            <a:rPr lang="en-US" b="0" i="0" dirty="0"/>
            <a:t>• A process of requirement, gathering and analysis</a:t>
          </a:r>
          <a:endParaRPr lang="en-US" dirty="0"/>
        </a:p>
      </dgm:t>
    </dgm:pt>
    <dgm:pt modelId="{3693F799-4509-4E24-A297-86AC7529EA47}" type="parTrans" cxnId="{056ADB73-659B-452A-8FFB-C992CDFD99EC}">
      <dgm:prSet/>
      <dgm:spPr/>
      <dgm:t>
        <a:bodyPr/>
        <a:lstStyle/>
        <a:p>
          <a:endParaRPr lang="en-US"/>
        </a:p>
      </dgm:t>
    </dgm:pt>
    <dgm:pt modelId="{A8861092-5D87-4688-B3EC-17769412A5C1}" type="sibTrans" cxnId="{056ADB73-659B-452A-8FFB-C992CDFD99EC}">
      <dgm:prSet/>
      <dgm:spPr/>
      <dgm:t>
        <a:bodyPr/>
        <a:lstStyle/>
        <a:p>
          <a:endParaRPr lang="en-US"/>
        </a:p>
      </dgm:t>
    </dgm:pt>
    <dgm:pt modelId="{30AF5F84-A5F6-4153-99E2-22875694FA82}">
      <dgm:prSet/>
      <dgm:spPr/>
      <dgm:t>
        <a:bodyPr/>
        <a:lstStyle/>
        <a:p>
          <a:r>
            <a:rPr lang="en-US" b="0" i="0" dirty="0"/>
            <a:t>• Everyone should now how the system should behave.</a:t>
          </a:r>
          <a:endParaRPr lang="en-US" dirty="0"/>
        </a:p>
      </dgm:t>
    </dgm:pt>
    <dgm:pt modelId="{9B0473E2-863C-4292-8BB1-C1F16E7DCFC2}" type="parTrans" cxnId="{853229B7-BA35-445D-B1C8-1B7FD87880EB}">
      <dgm:prSet/>
      <dgm:spPr/>
      <dgm:t>
        <a:bodyPr/>
        <a:lstStyle/>
        <a:p>
          <a:endParaRPr lang="en-US"/>
        </a:p>
      </dgm:t>
    </dgm:pt>
    <dgm:pt modelId="{737B7322-DFEC-4A71-9002-93E3EDB9BB6F}" type="sibTrans" cxnId="{853229B7-BA35-445D-B1C8-1B7FD87880EB}">
      <dgm:prSet/>
      <dgm:spPr/>
      <dgm:t>
        <a:bodyPr/>
        <a:lstStyle/>
        <a:p>
          <a:endParaRPr lang="en-US"/>
        </a:p>
      </dgm:t>
    </dgm:pt>
    <dgm:pt modelId="{B8AE98CE-836C-4229-B40B-01C09EE6BB7A}">
      <dgm:prSet/>
      <dgm:spPr/>
      <dgm:t>
        <a:bodyPr/>
        <a:lstStyle/>
        <a:p>
          <a:r>
            <a:rPr lang="en-US" b="0" i="0"/>
            <a:t>• Keeps everyone on the same page</a:t>
          </a:r>
          <a:endParaRPr lang="en-US"/>
        </a:p>
      </dgm:t>
    </dgm:pt>
    <dgm:pt modelId="{84E19F73-D096-47AB-83F4-5F64F288F615}" type="parTrans" cxnId="{0E8133D3-5068-4A0E-88A5-D66069E24EA5}">
      <dgm:prSet/>
      <dgm:spPr/>
      <dgm:t>
        <a:bodyPr/>
        <a:lstStyle/>
        <a:p>
          <a:endParaRPr lang="en-US"/>
        </a:p>
      </dgm:t>
    </dgm:pt>
    <dgm:pt modelId="{492774FE-3A8E-4751-B8AB-C214EFE08B9D}" type="sibTrans" cxnId="{0E8133D3-5068-4A0E-88A5-D66069E24EA5}">
      <dgm:prSet/>
      <dgm:spPr/>
      <dgm:t>
        <a:bodyPr/>
        <a:lstStyle/>
        <a:p>
          <a:endParaRPr lang="en-US"/>
        </a:p>
      </dgm:t>
    </dgm:pt>
    <dgm:pt modelId="{6BE39E20-EF91-4A9B-9B00-C410965741DC}" type="pres">
      <dgm:prSet presAssocID="{8825753D-02B9-412A-88F1-3D24034BED3E}" presName="diagram" presStyleCnt="0">
        <dgm:presLayoutVars>
          <dgm:dir/>
          <dgm:resizeHandles val="exact"/>
        </dgm:presLayoutVars>
      </dgm:prSet>
      <dgm:spPr/>
    </dgm:pt>
    <dgm:pt modelId="{A59B4734-1362-4024-A0E7-A8DC474B4DC0}" type="pres">
      <dgm:prSet presAssocID="{17BF8917-CA4C-415C-ABAC-CDA8144AB1EE}" presName="node" presStyleLbl="node1" presStyleIdx="0" presStyleCnt="4">
        <dgm:presLayoutVars>
          <dgm:bulletEnabled val="1"/>
        </dgm:presLayoutVars>
      </dgm:prSet>
      <dgm:spPr/>
    </dgm:pt>
    <dgm:pt modelId="{6F09A818-DF3A-4DC8-A086-7F9A0DC245F9}" type="pres">
      <dgm:prSet presAssocID="{17634970-869B-4689-938F-1248E12155B2}" presName="sibTrans" presStyleCnt="0"/>
      <dgm:spPr/>
    </dgm:pt>
    <dgm:pt modelId="{B33B5327-812A-4B19-8040-D8A1B744D237}" type="pres">
      <dgm:prSet presAssocID="{F8E24A8D-663F-4B23-8CDC-4B3A3477729C}" presName="node" presStyleLbl="node1" presStyleIdx="1" presStyleCnt="4">
        <dgm:presLayoutVars>
          <dgm:bulletEnabled val="1"/>
        </dgm:presLayoutVars>
      </dgm:prSet>
      <dgm:spPr/>
    </dgm:pt>
    <dgm:pt modelId="{8FC45C25-EF9A-40EE-9103-B926DF7F2AD9}" type="pres">
      <dgm:prSet presAssocID="{A8861092-5D87-4688-B3EC-17769412A5C1}" presName="sibTrans" presStyleCnt="0"/>
      <dgm:spPr/>
    </dgm:pt>
    <dgm:pt modelId="{B07EE2F1-1853-47F9-BED2-C5F341A41F92}" type="pres">
      <dgm:prSet presAssocID="{30AF5F84-A5F6-4153-99E2-22875694FA82}" presName="node" presStyleLbl="node1" presStyleIdx="2" presStyleCnt="4">
        <dgm:presLayoutVars>
          <dgm:bulletEnabled val="1"/>
        </dgm:presLayoutVars>
      </dgm:prSet>
      <dgm:spPr/>
    </dgm:pt>
    <dgm:pt modelId="{A1B26D2C-9F31-4041-8FDE-EBBC423F148F}" type="pres">
      <dgm:prSet presAssocID="{737B7322-DFEC-4A71-9002-93E3EDB9BB6F}" presName="sibTrans" presStyleCnt="0"/>
      <dgm:spPr/>
    </dgm:pt>
    <dgm:pt modelId="{A0EAA058-DE44-4026-8902-F64017DBC262}" type="pres">
      <dgm:prSet presAssocID="{B8AE98CE-836C-4229-B40B-01C09EE6BB7A}" presName="node" presStyleLbl="node1" presStyleIdx="3" presStyleCnt="4">
        <dgm:presLayoutVars>
          <dgm:bulletEnabled val="1"/>
        </dgm:presLayoutVars>
      </dgm:prSet>
      <dgm:spPr/>
    </dgm:pt>
  </dgm:ptLst>
  <dgm:cxnLst>
    <dgm:cxn modelId="{EBED063A-B35E-449B-9CA1-71FC04C6DAB8}" type="presOf" srcId="{8825753D-02B9-412A-88F1-3D24034BED3E}" destId="{6BE39E20-EF91-4A9B-9B00-C410965741DC}" srcOrd="0" destOrd="0" presId="urn:microsoft.com/office/officeart/2005/8/layout/default"/>
    <dgm:cxn modelId="{74983567-9D8D-4FC0-88F6-B3CAE0BE96D1}" type="presOf" srcId="{30AF5F84-A5F6-4153-99E2-22875694FA82}" destId="{B07EE2F1-1853-47F9-BED2-C5F341A41F92}" srcOrd="0" destOrd="0" presId="urn:microsoft.com/office/officeart/2005/8/layout/default"/>
    <dgm:cxn modelId="{4E78754D-4864-4C7D-93C7-BDF29D8C6993}" type="presOf" srcId="{B8AE98CE-836C-4229-B40B-01C09EE6BB7A}" destId="{A0EAA058-DE44-4026-8902-F64017DBC262}" srcOrd="0" destOrd="0" presId="urn:microsoft.com/office/officeart/2005/8/layout/default"/>
    <dgm:cxn modelId="{056ADB73-659B-452A-8FFB-C992CDFD99EC}" srcId="{8825753D-02B9-412A-88F1-3D24034BED3E}" destId="{F8E24A8D-663F-4B23-8CDC-4B3A3477729C}" srcOrd="1" destOrd="0" parTransId="{3693F799-4509-4E24-A297-86AC7529EA47}" sibTransId="{A8861092-5D87-4688-B3EC-17769412A5C1}"/>
    <dgm:cxn modelId="{BAF7E077-8DFA-495F-998D-88EDB030DE36}" srcId="{8825753D-02B9-412A-88F1-3D24034BED3E}" destId="{17BF8917-CA4C-415C-ABAC-CDA8144AB1EE}" srcOrd="0" destOrd="0" parTransId="{C75592A7-80D4-4939-B19E-790630954714}" sibTransId="{17634970-869B-4689-938F-1248E12155B2}"/>
    <dgm:cxn modelId="{853229B7-BA35-445D-B1C8-1B7FD87880EB}" srcId="{8825753D-02B9-412A-88F1-3D24034BED3E}" destId="{30AF5F84-A5F6-4153-99E2-22875694FA82}" srcOrd="2" destOrd="0" parTransId="{9B0473E2-863C-4292-8BB1-C1F16E7DCFC2}" sibTransId="{737B7322-DFEC-4A71-9002-93E3EDB9BB6F}"/>
    <dgm:cxn modelId="{0E8133D3-5068-4A0E-88A5-D66069E24EA5}" srcId="{8825753D-02B9-412A-88F1-3D24034BED3E}" destId="{B8AE98CE-836C-4229-B40B-01C09EE6BB7A}" srcOrd="3" destOrd="0" parTransId="{84E19F73-D096-47AB-83F4-5F64F288F615}" sibTransId="{492774FE-3A8E-4751-B8AB-C214EFE08B9D}"/>
    <dgm:cxn modelId="{C03E45D9-66EF-4E87-882A-263DBDFACC27}" type="presOf" srcId="{17BF8917-CA4C-415C-ABAC-CDA8144AB1EE}" destId="{A59B4734-1362-4024-A0E7-A8DC474B4DC0}" srcOrd="0" destOrd="0" presId="urn:microsoft.com/office/officeart/2005/8/layout/default"/>
    <dgm:cxn modelId="{092A39F0-93E3-4CC5-89B0-F6BB6A4EE882}" type="presOf" srcId="{F8E24A8D-663F-4B23-8CDC-4B3A3477729C}" destId="{B33B5327-812A-4B19-8040-D8A1B744D237}" srcOrd="0" destOrd="0" presId="urn:microsoft.com/office/officeart/2005/8/layout/default"/>
    <dgm:cxn modelId="{DA7156A4-4EA5-4532-95A9-D9E9DD44681A}" type="presParOf" srcId="{6BE39E20-EF91-4A9B-9B00-C410965741DC}" destId="{A59B4734-1362-4024-A0E7-A8DC474B4DC0}" srcOrd="0" destOrd="0" presId="urn:microsoft.com/office/officeart/2005/8/layout/default"/>
    <dgm:cxn modelId="{2B0A2A8D-8E31-4E54-81B5-7D43B3DA98C7}" type="presParOf" srcId="{6BE39E20-EF91-4A9B-9B00-C410965741DC}" destId="{6F09A818-DF3A-4DC8-A086-7F9A0DC245F9}" srcOrd="1" destOrd="0" presId="urn:microsoft.com/office/officeart/2005/8/layout/default"/>
    <dgm:cxn modelId="{3A247AF0-064F-4969-AA63-3BBFFB133FD7}" type="presParOf" srcId="{6BE39E20-EF91-4A9B-9B00-C410965741DC}" destId="{B33B5327-812A-4B19-8040-D8A1B744D237}" srcOrd="2" destOrd="0" presId="urn:microsoft.com/office/officeart/2005/8/layout/default"/>
    <dgm:cxn modelId="{B86E7B05-8ADA-4CF3-94A7-E42DD1CA4536}" type="presParOf" srcId="{6BE39E20-EF91-4A9B-9B00-C410965741DC}" destId="{8FC45C25-EF9A-40EE-9103-B926DF7F2AD9}" srcOrd="3" destOrd="0" presId="urn:microsoft.com/office/officeart/2005/8/layout/default"/>
    <dgm:cxn modelId="{EB22BCCD-5599-45E7-9E5E-8BF087BA8CD9}" type="presParOf" srcId="{6BE39E20-EF91-4A9B-9B00-C410965741DC}" destId="{B07EE2F1-1853-47F9-BED2-C5F341A41F92}" srcOrd="4" destOrd="0" presId="urn:microsoft.com/office/officeart/2005/8/layout/default"/>
    <dgm:cxn modelId="{0F986E2A-49E8-44CB-B179-E042DD3DC4DD}" type="presParOf" srcId="{6BE39E20-EF91-4A9B-9B00-C410965741DC}" destId="{A1B26D2C-9F31-4041-8FDE-EBBC423F148F}" srcOrd="5" destOrd="0" presId="urn:microsoft.com/office/officeart/2005/8/layout/default"/>
    <dgm:cxn modelId="{743C86B9-30DF-40A6-9C07-7F70ED5B9D6D}" type="presParOf" srcId="{6BE39E20-EF91-4A9B-9B00-C410965741DC}" destId="{A0EAA058-DE44-4026-8902-F64017DBC2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E38885-C883-4FD8-93B3-D55AD8B6D7D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36E24B-0ED0-4178-8EFA-46209A464611}">
      <dgm:prSet/>
      <dgm:spPr/>
      <dgm:t>
        <a:bodyPr/>
        <a:lstStyle/>
        <a:p>
          <a:r>
            <a:rPr lang="en-US" b="0" i="0" dirty="0"/>
            <a:t>• A collaborative software development practice</a:t>
          </a:r>
          <a:endParaRPr lang="en-US" dirty="0"/>
        </a:p>
      </dgm:t>
    </dgm:pt>
    <dgm:pt modelId="{82CAFB85-ACC0-4584-AA55-0E3733FF9B74}" type="parTrans" cxnId="{4143E29B-173D-4128-9E03-3EF881058F3F}">
      <dgm:prSet/>
      <dgm:spPr/>
      <dgm:t>
        <a:bodyPr/>
        <a:lstStyle/>
        <a:p>
          <a:endParaRPr lang="en-US"/>
        </a:p>
      </dgm:t>
    </dgm:pt>
    <dgm:pt modelId="{00B322C0-3D80-4E77-8BDE-2801DD3A8513}" type="sibTrans" cxnId="{4143E29B-173D-4128-9E03-3EF881058F3F}">
      <dgm:prSet/>
      <dgm:spPr/>
      <dgm:t>
        <a:bodyPr/>
        <a:lstStyle/>
        <a:p>
          <a:endParaRPr lang="en-US"/>
        </a:p>
      </dgm:t>
    </dgm:pt>
    <dgm:pt modelId="{35A7BFAE-DD6A-4E35-A850-DEC995B42216}">
      <dgm:prSet/>
      <dgm:spPr/>
      <dgm:t>
        <a:bodyPr/>
        <a:lstStyle/>
        <a:p>
          <a:r>
            <a:rPr lang="en-US" b="0" i="0"/>
            <a:t>• Gherkin syntax for human-readable tests</a:t>
          </a:r>
          <a:endParaRPr lang="en-US"/>
        </a:p>
      </dgm:t>
    </dgm:pt>
    <dgm:pt modelId="{82BFF8CE-5228-4DFD-9C9D-0F038C67790D}" type="parTrans" cxnId="{BA41876E-9B3C-4772-9036-49F465E11AA7}">
      <dgm:prSet/>
      <dgm:spPr/>
      <dgm:t>
        <a:bodyPr/>
        <a:lstStyle/>
        <a:p>
          <a:endParaRPr lang="en-US"/>
        </a:p>
      </dgm:t>
    </dgm:pt>
    <dgm:pt modelId="{BBE79245-26BC-4335-8289-F3EE7528D42F}" type="sibTrans" cxnId="{BA41876E-9B3C-4772-9036-49F465E11AA7}">
      <dgm:prSet/>
      <dgm:spPr/>
      <dgm:t>
        <a:bodyPr/>
        <a:lstStyle/>
        <a:p>
          <a:endParaRPr lang="en-US"/>
        </a:p>
      </dgm:t>
    </dgm:pt>
    <dgm:pt modelId="{890DC88D-7E38-4C2C-B577-71CD2726FF2D}">
      <dgm:prSet/>
      <dgm:spPr/>
      <dgm:t>
        <a:bodyPr/>
        <a:lstStyle/>
        <a:p>
          <a:r>
            <a:rPr lang="en-US" b="0" i="0"/>
            <a:t>• Tools like SpecFlow or Reqnroll for automation</a:t>
          </a:r>
          <a:endParaRPr lang="en-US"/>
        </a:p>
      </dgm:t>
    </dgm:pt>
    <dgm:pt modelId="{972C1F0C-B1E2-429B-A6A8-4ED21C9EFF57}" type="parTrans" cxnId="{B750883F-4D84-4612-A2CA-4B7D46B5D239}">
      <dgm:prSet/>
      <dgm:spPr/>
      <dgm:t>
        <a:bodyPr/>
        <a:lstStyle/>
        <a:p>
          <a:endParaRPr lang="en-US"/>
        </a:p>
      </dgm:t>
    </dgm:pt>
    <dgm:pt modelId="{6320F7EC-D001-4192-9803-A0C7D781C243}" type="sibTrans" cxnId="{B750883F-4D84-4612-A2CA-4B7D46B5D239}">
      <dgm:prSet/>
      <dgm:spPr/>
      <dgm:t>
        <a:bodyPr/>
        <a:lstStyle/>
        <a:p>
          <a:endParaRPr lang="en-US"/>
        </a:p>
      </dgm:t>
    </dgm:pt>
    <dgm:pt modelId="{9454794A-58B0-49B8-B1B2-1DA77739E5E0}">
      <dgm:prSet/>
      <dgm:spPr/>
      <dgm:t>
        <a:bodyPr/>
        <a:lstStyle/>
        <a:p>
          <a:r>
            <a:rPr lang="en-US" b="0" i="0" dirty="0"/>
            <a:t>• Better communication, clarity, and test coverage</a:t>
          </a:r>
          <a:endParaRPr lang="en-US" dirty="0"/>
        </a:p>
      </dgm:t>
    </dgm:pt>
    <dgm:pt modelId="{896F19AA-9042-4E66-A20B-2D2C13B1A305}" type="parTrans" cxnId="{8EEEF9C1-4937-4F52-B624-054148E8DE52}">
      <dgm:prSet/>
      <dgm:spPr/>
      <dgm:t>
        <a:bodyPr/>
        <a:lstStyle/>
        <a:p>
          <a:endParaRPr lang="en-US"/>
        </a:p>
      </dgm:t>
    </dgm:pt>
    <dgm:pt modelId="{BB05FABA-A2C9-4A4F-A71C-93296C514205}" type="sibTrans" cxnId="{8EEEF9C1-4937-4F52-B624-054148E8DE52}">
      <dgm:prSet/>
      <dgm:spPr/>
      <dgm:t>
        <a:bodyPr/>
        <a:lstStyle/>
        <a:p>
          <a:endParaRPr lang="en-US"/>
        </a:p>
      </dgm:t>
    </dgm:pt>
    <dgm:pt modelId="{C04107E9-8ED5-443A-A03E-5E8169388223}" type="pres">
      <dgm:prSet presAssocID="{DAE38885-C883-4FD8-93B3-D55AD8B6D7D3}" presName="outerComposite" presStyleCnt="0">
        <dgm:presLayoutVars>
          <dgm:chMax val="5"/>
          <dgm:dir/>
          <dgm:resizeHandles val="exact"/>
        </dgm:presLayoutVars>
      </dgm:prSet>
      <dgm:spPr/>
    </dgm:pt>
    <dgm:pt modelId="{D700265B-5B88-430B-91E3-7F5C87DA384A}" type="pres">
      <dgm:prSet presAssocID="{DAE38885-C883-4FD8-93B3-D55AD8B6D7D3}" presName="dummyMaxCanvas" presStyleCnt="0">
        <dgm:presLayoutVars/>
      </dgm:prSet>
      <dgm:spPr/>
    </dgm:pt>
    <dgm:pt modelId="{03BADC0F-CB3D-4B7F-B645-446E8A7AA353}" type="pres">
      <dgm:prSet presAssocID="{DAE38885-C883-4FD8-93B3-D55AD8B6D7D3}" presName="FourNodes_1" presStyleLbl="node1" presStyleIdx="0" presStyleCnt="4">
        <dgm:presLayoutVars>
          <dgm:bulletEnabled val="1"/>
        </dgm:presLayoutVars>
      </dgm:prSet>
      <dgm:spPr/>
    </dgm:pt>
    <dgm:pt modelId="{7E8DDB95-58CC-4009-9CE8-976EE687D936}" type="pres">
      <dgm:prSet presAssocID="{DAE38885-C883-4FD8-93B3-D55AD8B6D7D3}" presName="FourNodes_2" presStyleLbl="node1" presStyleIdx="1" presStyleCnt="4">
        <dgm:presLayoutVars>
          <dgm:bulletEnabled val="1"/>
        </dgm:presLayoutVars>
      </dgm:prSet>
      <dgm:spPr/>
    </dgm:pt>
    <dgm:pt modelId="{939E597D-0173-4600-8A5B-CEA9F78B1694}" type="pres">
      <dgm:prSet presAssocID="{DAE38885-C883-4FD8-93B3-D55AD8B6D7D3}" presName="FourNodes_3" presStyleLbl="node1" presStyleIdx="2" presStyleCnt="4">
        <dgm:presLayoutVars>
          <dgm:bulletEnabled val="1"/>
        </dgm:presLayoutVars>
      </dgm:prSet>
      <dgm:spPr/>
    </dgm:pt>
    <dgm:pt modelId="{8FDDA1A4-0305-4D2F-A3BD-AD0E772586D8}" type="pres">
      <dgm:prSet presAssocID="{DAE38885-C883-4FD8-93B3-D55AD8B6D7D3}" presName="FourNodes_4" presStyleLbl="node1" presStyleIdx="3" presStyleCnt="4">
        <dgm:presLayoutVars>
          <dgm:bulletEnabled val="1"/>
        </dgm:presLayoutVars>
      </dgm:prSet>
      <dgm:spPr/>
    </dgm:pt>
    <dgm:pt modelId="{EBE41FFB-0FBC-4732-9E0A-3DCFA5ABE8C3}" type="pres">
      <dgm:prSet presAssocID="{DAE38885-C883-4FD8-93B3-D55AD8B6D7D3}" presName="FourConn_1-2" presStyleLbl="fgAccFollowNode1" presStyleIdx="0" presStyleCnt="3">
        <dgm:presLayoutVars>
          <dgm:bulletEnabled val="1"/>
        </dgm:presLayoutVars>
      </dgm:prSet>
      <dgm:spPr/>
    </dgm:pt>
    <dgm:pt modelId="{5731E77E-CA37-4666-9E40-064B5222D814}" type="pres">
      <dgm:prSet presAssocID="{DAE38885-C883-4FD8-93B3-D55AD8B6D7D3}" presName="FourConn_2-3" presStyleLbl="fgAccFollowNode1" presStyleIdx="1" presStyleCnt="3">
        <dgm:presLayoutVars>
          <dgm:bulletEnabled val="1"/>
        </dgm:presLayoutVars>
      </dgm:prSet>
      <dgm:spPr/>
    </dgm:pt>
    <dgm:pt modelId="{AF724A75-8820-40DF-B15C-D72F7D22C95C}" type="pres">
      <dgm:prSet presAssocID="{DAE38885-C883-4FD8-93B3-D55AD8B6D7D3}" presName="FourConn_3-4" presStyleLbl="fgAccFollowNode1" presStyleIdx="2" presStyleCnt="3">
        <dgm:presLayoutVars>
          <dgm:bulletEnabled val="1"/>
        </dgm:presLayoutVars>
      </dgm:prSet>
      <dgm:spPr/>
    </dgm:pt>
    <dgm:pt modelId="{FF5292F4-B66F-4B35-98DA-E3CE8E2F7499}" type="pres">
      <dgm:prSet presAssocID="{DAE38885-C883-4FD8-93B3-D55AD8B6D7D3}" presName="FourNodes_1_text" presStyleLbl="node1" presStyleIdx="3" presStyleCnt="4">
        <dgm:presLayoutVars>
          <dgm:bulletEnabled val="1"/>
        </dgm:presLayoutVars>
      </dgm:prSet>
      <dgm:spPr/>
    </dgm:pt>
    <dgm:pt modelId="{CD2FFF08-4937-44C5-8AFD-26563DCF5305}" type="pres">
      <dgm:prSet presAssocID="{DAE38885-C883-4FD8-93B3-D55AD8B6D7D3}" presName="FourNodes_2_text" presStyleLbl="node1" presStyleIdx="3" presStyleCnt="4">
        <dgm:presLayoutVars>
          <dgm:bulletEnabled val="1"/>
        </dgm:presLayoutVars>
      </dgm:prSet>
      <dgm:spPr/>
    </dgm:pt>
    <dgm:pt modelId="{1267FAC0-810A-4AAA-8883-9FC2CF350EAA}" type="pres">
      <dgm:prSet presAssocID="{DAE38885-C883-4FD8-93B3-D55AD8B6D7D3}" presName="FourNodes_3_text" presStyleLbl="node1" presStyleIdx="3" presStyleCnt="4">
        <dgm:presLayoutVars>
          <dgm:bulletEnabled val="1"/>
        </dgm:presLayoutVars>
      </dgm:prSet>
      <dgm:spPr/>
    </dgm:pt>
    <dgm:pt modelId="{9D957AB9-45BC-427C-8EE3-74C1A6C9B37B}" type="pres">
      <dgm:prSet presAssocID="{DAE38885-C883-4FD8-93B3-D55AD8B6D7D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27B5D19-071B-4ABC-9360-39ADDF30E2B8}" type="presOf" srcId="{00B322C0-3D80-4E77-8BDE-2801DD3A8513}" destId="{EBE41FFB-0FBC-4732-9E0A-3DCFA5ABE8C3}" srcOrd="0" destOrd="0" presId="urn:microsoft.com/office/officeart/2005/8/layout/vProcess5"/>
    <dgm:cxn modelId="{FC6B7B1A-1759-4D91-9FF6-596F917F3A3A}" type="presOf" srcId="{9454794A-58B0-49B8-B1B2-1DA77739E5E0}" destId="{8FDDA1A4-0305-4D2F-A3BD-AD0E772586D8}" srcOrd="0" destOrd="0" presId="urn:microsoft.com/office/officeart/2005/8/layout/vProcess5"/>
    <dgm:cxn modelId="{D280DB31-6BAC-492E-9000-35FCF8438961}" type="presOf" srcId="{4136E24B-0ED0-4178-8EFA-46209A464611}" destId="{FF5292F4-B66F-4B35-98DA-E3CE8E2F7499}" srcOrd="1" destOrd="0" presId="urn:microsoft.com/office/officeart/2005/8/layout/vProcess5"/>
    <dgm:cxn modelId="{F893D83B-3396-4B3B-A427-EFC7FEDEF927}" type="presOf" srcId="{4136E24B-0ED0-4178-8EFA-46209A464611}" destId="{03BADC0F-CB3D-4B7F-B645-446E8A7AA353}" srcOrd="0" destOrd="0" presId="urn:microsoft.com/office/officeart/2005/8/layout/vProcess5"/>
    <dgm:cxn modelId="{B750883F-4D84-4612-A2CA-4B7D46B5D239}" srcId="{DAE38885-C883-4FD8-93B3-D55AD8B6D7D3}" destId="{890DC88D-7E38-4C2C-B577-71CD2726FF2D}" srcOrd="2" destOrd="0" parTransId="{972C1F0C-B1E2-429B-A6A8-4ED21C9EFF57}" sibTransId="{6320F7EC-D001-4192-9803-A0C7D781C243}"/>
    <dgm:cxn modelId="{BA41876E-9B3C-4772-9036-49F465E11AA7}" srcId="{DAE38885-C883-4FD8-93B3-D55AD8B6D7D3}" destId="{35A7BFAE-DD6A-4E35-A850-DEC995B42216}" srcOrd="1" destOrd="0" parTransId="{82BFF8CE-5228-4DFD-9C9D-0F038C67790D}" sibTransId="{BBE79245-26BC-4335-8289-F3EE7528D42F}"/>
    <dgm:cxn modelId="{BE215D6F-3E37-40B0-BF17-248A91E4A6F4}" type="presOf" srcId="{DAE38885-C883-4FD8-93B3-D55AD8B6D7D3}" destId="{C04107E9-8ED5-443A-A03E-5E8169388223}" srcOrd="0" destOrd="0" presId="urn:microsoft.com/office/officeart/2005/8/layout/vProcess5"/>
    <dgm:cxn modelId="{8A6BEE8E-9F2B-4156-AAB0-2C046FDAF697}" type="presOf" srcId="{9454794A-58B0-49B8-B1B2-1DA77739E5E0}" destId="{9D957AB9-45BC-427C-8EE3-74C1A6C9B37B}" srcOrd="1" destOrd="0" presId="urn:microsoft.com/office/officeart/2005/8/layout/vProcess5"/>
    <dgm:cxn modelId="{8A9F5B96-DF38-47C3-B563-3481E4061AD3}" type="presOf" srcId="{35A7BFAE-DD6A-4E35-A850-DEC995B42216}" destId="{7E8DDB95-58CC-4009-9CE8-976EE687D936}" srcOrd="0" destOrd="0" presId="urn:microsoft.com/office/officeart/2005/8/layout/vProcess5"/>
    <dgm:cxn modelId="{4143E29B-173D-4128-9E03-3EF881058F3F}" srcId="{DAE38885-C883-4FD8-93B3-D55AD8B6D7D3}" destId="{4136E24B-0ED0-4178-8EFA-46209A464611}" srcOrd="0" destOrd="0" parTransId="{82CAFB85-ACC0-4584-AA55-0E3733FF9B74}" sibTransId="{00B322C0-3D80-4E77-8BDE-2801DD3A8513}"/>
    <dgm:cxn modelId="{815847C1-E593-4BF0-9A48-360DD6068C4D}" type="presOf" srcId="{890DC88D-7E38-4C2C-B577-71CD2726FF2D}" destId="{1267FAC0-810A-4AAA-8883-9FC2CF350EAA}" srcOrd="1" destOrd="0" presId="urn:microsoft.com/office/officeart/2005/8/layout/vProcess5"/>
    <dgm:cxn modelId="{8EEEF9C1-4937-4F52-B624-054148E8DE52}" srcId="{DAE38885-C883-4FD8-93B3-D55AD8B6D7D3}" destId="{9454794A-58B0-49B8-B1B2-1DA77739E5E0}" srcOrd="3" destOrd="0" parTransId="{896F19AA-9042-4E66-A20B-2D2C13B1A305}" sibTransId="{BB05FABA-A2C9-4A4F-A71C-93296C514205}"/>
    <dgm:cxn modelId="{86CD13CC-788A-469A-993E-2FCC3A55FE9F}" type="presOf" srcId="{BBE79245-26BC-4335-8289-F3EE7528D42F}" destId="{5731E77E-CA37-4666-9E40-064B5222D814}" srcOrd="0" destOrd="0" presId="urn:microsoft.com/office/officeart/2005/8/layout/vProcess5"/>
    <dgm:cxn modelId="{80384BD4-714F-4B57-A232-C587F686BC5D}" type="presOf" srcId="{890DC88D-7E38-4C2C-B577-71CD2726FF2D}" destId="{939E597D-0173-4600-8A5B-CEA9F78B1694}" srcOrd="0" destOrd="0" presId="urn:microsoft.com/office/officeart/2005/8/layout/vProcess5"/>
    <dgm:cxn modelId="{B28581E3-C108-4703-91B6-30A3B7FD64A5}" type="presOf" srcId="{6320F7EC-D001-4192-9803-A0C7D781C243}" destId="{AF724A75-8820-40DF-B15C-D72F7D22C95C}" srcOrd="0" destOrd="0" presId="urn:microsoft.com/office/officeart/2005/8/layout/vProcess5"/>
    <dgm:cxn modelId="{E8D81FFF-50C0-4B09-954F-AF5D66613123}" type="presOf" srcId="{35A7BFAE-DD6A-4E35-A850-DEC995B42216}" destId="{CD2FFF08-4937-44C5-8AFD-26563DCF5305}" srcOrd="1" destOrd="0" presId="urn:microsoft.com/office/officeart/2005/8/layout/vProcess5"/>
    <dgm:cxn modelId="{AA1B32E8-6076-4F92-B79C-4F24FF12B3FE}" type="presParOf" srcId="{C04107E9-8ED5-443A-A03E-5E8169388223}" destId="{D700265B-5B88-430B-91E3-7F5C87DA384A}" srcOrd="0" destOrd="0" presId="urn:microsoft.com/office/officeart/2005/8/layout/vProcess5"/>
    <dgm:cxn modelId="{BC5CFE87-DDC6-4DE2-B4E8-FD3F9B65B267}" type="presParOf" srcId="{C04107E9-8ED5-443A-A03E-5E8169388223}" destId="{03BADC0F-CB3D-4B7F-B645-446E8A7AA353}" srcOrd="1" destOrd="0" presId="urn:microsoft.com/office/officeart/2005/8/layout/vProcess5"/>
    <dgm:cxn modelId="{D3E294BA-4BFE-40C4-AC11-966B5F94127E}" type="presParOf" srcId="{C04107E9-8ED5-443A-A03E-5E8169388223}" destId="{7E8DDB95-58CC-4009-9CE8-976EE687D936}" srcOrd="2" destOrd="0" presId="urn:microsoft.com/office/officeart/2005/8/layout/vProcess5"/>
    <dgm:cxn modelId="{DC50E873-BA2A-4398-8A75-868919E5F0FB}" type="presParOf" srcId="{C04107E9-8ED5-443A-A03E-5E8169388223}" destId="{939E597D-0173-4600-8A5B-CEA9F78B1694}" srcOrd="3" destOrd="0" presId="urn:microsoft.com/office/officeart/2005/8/layout/vProcess5"/>
    <dgm:cxn modelId="{265B079F-4B2B-4E32-A0A0-9295323102E6}" type="presParOf" srcId="{C04107E9-8ED5-443A-A03E-5E8169388223}" destId="{8FDDA1A4-0305-4D2F-A3BD-AD0E772586D8}" srcOrd="4" destOrd="0" presId="urn:microsoft.com/office/officeart/2005/8/layout/vProcess5"/>
    <dgm:cxn modelId="{4E92239D-4B54-4B04-9436-9FD91DE2E640}" type="presParOf" srcId="{C04107E9-8ED5-443A-A03E-5E8169388223}" destId="{EBE41FFB-0FBC-4732-9E0A-3DCFA5ABE8C3}" srcOrd="5" destOrd="0" presId="urn:microsoft.com/office/officeart/2005/8/layout/vProcess5"/>
    <dgm:cxn modelId="{4707C4C5-13F6-4E4B-AD69-73A9DF4C3171}" type="presParOf" srcId="{C04107E9-8ED5-443A-A03E-5E8169388223}" destId="{5731E77E-CA37-4666-9E40-064B5222D814}" srcOrd="6" destOrd="0" presId="urn:microsoft.com/office/officeart/2005/8/layout/vProcess5"/>
    <dgm:cxn modelId="{1893C2D2-D743-4D7D-93A0-11775033F711}" type="presParOf" srcId="{C04107E9-8ED5-443A-A03E-5E8169388223}" destId="{AF724A75-8820-40DF-B15C-D72F7D22C95C}" srcOrd="7" destOrd="0" presId="urn:microsoft.com/office/officeart/2005/8/layout/vProcess5"/>
    <dgm:cxn modelId="{7FAC6B10-3A36-41A1-8567-63DBDE3D6E89}" type="presParOf" srcId="{C04107E9-8ED5-443A-A03E-5E8169388223}" destId="{FF5292F4-B66F-4B35-98DA-E3CE8E2F7499}" srcOrd="8" destOrd="0" presId="urn:microsoft.com/office/officeart/2005/8/layout/vProcess5"/>
    <dgm:cxn modelId="{7BE1FF97-E78A-4BF1-8565-3C6F35C3983F}" type="presParOf" srcId="{C04107E9-8ED5-443A-A03E-5E8169388223}" destId="{CD2FFF08-4937-44C5-8AFD-26563DCF5305}" srcOrd="9" destOrd="0" presId="urn:microsoft.com/office/officeart/2005/8/layout/vProcess5"/>
    <dgm:cxn modelId="{BC78542D-6174-4D05-A24F-1B62F1370757}" type="presParOf" srcId="{C04107E9-8ED5-443A-A03E-5E8169388223}" destId="{1267FAC0-810A-4AAA-8883-9FC2CF350EAA}" srcOrd="10" destOrd="0" presId="urn:microsoft.com/office/officeart/2005/8/layout/vProcess5"/>
    <dgm:cxn modelId="{9099F51B-BDAF-4D88-A51E-F90DC02F4B2D}" type="presParOf" srcId="{C04107E9-8ED5-443A-A03E-5E8169388223}" destId="{9D957AB9-45BC-427C-8EE3-74C1A6C9B37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48F448-6687-4206-9A45-EAC6DD7113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2CE6C2-6B2E-476E-85C3-92108228CAB5}">
      <dgm:prSet/>
      <dgm:spPr/>
      <dgm:t>
        <a:bodyPr/>
        <a:lstStyle/>
        <a:p>
          <a:r>
            <a:rPr lang="en-US" b="0" i="0" dirty="0"/>
            <a:t>• Write tests steps for each </a:t>
          </a:r>
          <a:r>
            <a:rPr lang="en-US" b="0" i="0" dirty="0" err="1"/>
            <a:t>Given,When,Then</a:t>
          </a:r>
          <a:endParaRPr lang="en-US" dirty="0"/>
        </a:p>
      </dgm:t>
    </dgm:pt>
    <dgm:pt modelId="{6030B332-2904-470E-80E4-8BA04737B5ED}" type="parTrans" cxnId="{24567241-B9B3-4B19-B661-C51C2B2DE7E4}">
      <dgm:prSet/>
      <dgm:spPr/>
      <dgm:t>
        <a:bodyPr/>
        <a:lstStyle/>
        <a:p>
          <a:endParaRPr lang="en-US"/>
        </a:p>
      </dgm:t>
    </dgm:pt>
    <dgm:pt modelId="{A1C022E1-3F49-4E99-AA66-AB4DAEB73A16}" type="sibTrans" cxnId="{24567241-B9B3-4B19-B661-C51C2B2DE7E4}">
      <dgm:prSet/>
      <dgm:spPr/>
      <dgm:t>
        <a:bodyPr/>
        <a:lstStyle/>
        <a:p>
          <a:endParaRPr lang="en-US"/>
        </a:p>
      </dgm:t>
    </dgm:pt>
    <dgm:pt modelId="{6DDC3C37-9C8D-423D-B2C2-93261E529269}">
      <dgm:prSet/>
      <dgm:spPr/>
      <dgm:t>
        <a:bodyPr/>
        <a:lstStyle/>
        <a:p>
          <a:r>
            <a:rPr lang="en-US" b="0" i="0"/>
            <a:t>• Run tests on a pipeline</a:t>
          </a:r>
          <a:endParaRPr lang="en-US"/>
        </a:p>
      </dgm:t>
    </dgm:pt>
    <dgm:pt modelId="{6736A789-D72F-4157-AB88-55DDA6A6C0CA}" type="parTrans" cxnId="{24B96F32-B97C-4E13-8647-421245BD60DA}">
      <dgm:prSet/>
      <dgm:spPr/>
      <dgm:t>
        <a:bodyPr/>
        <a:lstStyle/>
        <a:p>
          <a:endParaRPr lang="en-US"/>
        </a:p>
      </dgm:t>
    </dgm:pt>
    <dgm:pt modelId="{42049348-F9C4-4861-875A-54595A2C4E34}" type="sibTrans" cxnId="{24B96F32-B97C-4E13-8647-421245BD60DA}">
      <dgm:prSet/>
      <dgm:spPr/>
      <dgm:t>
        <a:bodyPr/>
        <a:lstStyle/>
        <a:p>
          <a:endParaRPr lang="en-US"/>
        </a:p>
      </dgm:t>
    </dgm:pt>
    <dgm:pt modelId="{10BC3727-3098-4156-905B-FBF60D943EE7}">
      <dgm:prSet/>
      <dgm:spPr/>
      <dgm:t>
        <a:bodyPr/>
        <a:lstStyle/>
        <a:p>
          <a:r>
            <a:rPr lang="en-US" b="0" i="0"/>
            <a:t>• Create a Test Report</a:t>
          </a:r>
          <a:endParaRPr lang="en-US"/>
        </a:p>
      </dgm:t>
    </dgm:pt>
    <dgm:pt modelId="{A41CAA35-5106-4745-AA5E-D2C80BBB7E01}" type="parTrans" cxnId="{81F243F0-D614-45FF-9019-A9942B324689}">
      <dgm:prSet/>
      <dgm:spPr/>
      <dgm:t>
        <a:bodyPr/>
        <a:lstStyle/>
        <a:p>
          <a:endParaRPr lang="en-US"/>
        </a:p>
      </dgm:t>
    </dgm:pt>
    <dgm:pt modelId="{5034070A-B1FB-46E9-B895-60DE89291FEE}" type="sibTrans" cxnId="{81F243F0-D614-45FF-9019-A9942B324689}">
      <dgm:prSet/>
      <dgm:spPr/>
      <dgm:t>
        <a:bodyPr/>
        <a:lstStyle/>
        <a:p>
          <a:endParaRPr lang="en-US"/>
        </a:p>
      </dgm:t>
    </dgm:pt>
    <dgm:pt modelId="{B7CB6EED-C6D9-436E-807E-1E5149C8942C}">
      <dgm:prSet/>
      <dgm:spPr/>
      <dgm:t>
        <a:bodyPr/>
        <a:lstStyle/>
        <a:p>
          <a:r>
            <a:rPr lang="en-US" b="0" i="0"/>
            <a:t>• Publish the html report (host it somewhere)</a:t>
          </a:r>
          <a:endParaRPr lang="en-US"/>
        </a:p>
      </dgm:t>
    </dgm:pt>
    <dgm:pt modelId="{4118BE63-77F8-4754-9C17-6BBE03AAD156}" type="parTrans" cxnId="{6BF98AA6-A8BA-4E0D-B7EF-4637D05C39BE}">
      <dgm:prSet/>
      <dgm:spPr/>
      <dgm:t>
        <a:bodyPr/>
        <a:lstStyle/>
        <a:p>
          <a:endParaRPr lang="en-US"/>
        </a:p>
      </dgm:t>
    </dgm:pt>
    <dgm:pt modelId="{ABAE24DF-AE1D-49C8-AB30-02EF9583AD12}" type="sibTrans" cxnId="{6BF98AA6-A8BA-4E0D-B7EF-4637D05C39BE}">
      <dgm:prSet/>
      <dgm:spPr/>
      <dgm:t>
        <a:bodyPr/>
        <a:lstStyle/>
        <a:p>
          <a:endParaRPr lang="en-US"/>
        </a:p>
      </dgm:t>
    </dgm:pt>
    <dgm:pt modelId="{D035708A-C07F-457A-B4F5-49BF82D61AC3}">
      <dgm:prSet/>
      <dgm:spPr/>
      <dgm:t>
        <a:bodyPr/>
        <a:lstStyle/>
        <a:p>
          <a:r>
            <a:rPr lang="en-US" b="0" i="0"/>
            <a:t>• Bonus: Add attachments</a:t>
          </a:r>
          <a:endParaRPr lang="en-US"/>
        </a:p>
      </dgm:t>
    </dgm:pt>
    <dgm:pt modelId="{966BF6D1-EC05-434D-8891-A2EC849FF4C4}" type="parTrans" cxnId="{041AE92A-CC2F-482B-87E9-3F3518860E8E}">
      <dgm:prSet/>
      <dgm:spPr/>
      <dgm:t>
        <a:bodyPr/>
        <a:lstStyle/>
        <a:p>
          <a:endParaRPr lang="en-US"/>
        </a:p>
      </dgm:t>
    </dgm:pt>
    <dgm:pt modelId="{3C696280-572E-4218-B469-939F00A9CCBD}" type="sibTrans" cxnId="{041AE92A-CC2F-482B-87E9-3F3518860E8E}">
      <dgm:prSet/>
      <dgm:spPr/>
      <dgm:t>
        <a:bodyPr/>
        <a:lstStyle/>
        <a:p>
          <a:endParaRPr lang="en-US"/>
        </a:p>
      </dgm:t>
    </dgm:pt>
    <dgm:pt modelId="{52BABE8E-57AA-4549-939F-35568E35ECBE}" type="pres">
      <dgm:prSet presAssocID="{1D48F448-6687-4206-9A45-EAC6DD7113D6}" presName="root" presStyleCnt="0">
        <dgm:presLayoutVars>
          <dgm:dir/>
          <dgm:resizeHandles val="exact"/>
        </dgm:presLayoutVars>
      </dgm:prSet>
      <dgm:spPr/>
    </dgm:pt>
    <dgm:pt modelId="{28AB7ADC-C078-495E-BA97-C4ED47394298}" type="pres">
      <dgm:prSet presAssocID="{572CE6C2-6B2E-476E-85C3-92108228CAB5}" presName="compNode" presStyleCnt="0"/>
      <dgm:spPr/>
    </dgm:pt>
    <dgm:pt modelId="{26967898-05D7-41EC-ACD0-62697D8A6300}" type="pres">
      <dgm:prSet presAssocID="{572CE6C2-6B2E-476E-85C3-92108228CAB5}" presName="bgRect" presStyleLbl="bgShp" presStyleIdx="0" presStyleCnt="5"/>
      <dgm:spPr/>
    </dgm:pt>
    <dgm:pt modelId="{07A64654-EEDC-4481-99EC-7699EDDE0456}" type="pres">
      <dgm:prSet presAssocID="{572CE6C2-6B2E-476E-85C3-92108228CAB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4267A4A-E542-4831-92C2-1AE121A8D4E3}" type="pres">
      <dgm:prSet presAssocID="{572CE6C2-6B2E-476E-85C3-92108228CAB5}" presName="spaceRect" presStyleCnt="0"/>
      <dgm:spPr/>
    </dgm:pt>
    <dgm:pt modelId="{34E13B90-C6ED-411F-9540-FFF9C67958A2}" type="pres">
      <dgm:prSet presAssocID="{572CE6C2-6B2E-476E-85C3-92108228CAB5}" presName="parTx" presStyleLbl="revTx" presStyleIdx="0" presStyleCnt="5">
        <dgm:presLayoutVars>
          <dgm:chMax val="0"/>
          <dgm:chPref val="0"/>
        </dgm:presLayoutVars>
      </dgm:prSet>
      <dgm:spPr/>
    </dgm:pt>
    <dgm:pt modelId="{2C59BADA-C701-4389-9096-5C27B262EB26}" type="pres">
      <dgm:prSet presAssocID="{A1C022E1-3F49-4E99-AA66-AB4DAEB73A16}" presName="sibTrans" presStyleCnt="0"/>
      <dgm:spPr/>
    </dgm:pt>
    <dgm:pt modelId="{AE619516-4426-4FE7-97CF-C78CA971E884}" type="pres">
      <dgm:prSet presAssocID="{6DDC3C37-9C8D-423D-B2C2-93261E529269}" presName="compNode" presStyleCnt="0"/>
      <dgm:spPr/>
    </dgm:pt>
    <dgm:pt modelId="{B5E4704B-10A0-4863-8DC2-AAFE68BF206C}" type="pres">
      <dgm:prSet presAssocID="{6DDC3C37-9C8D-423D-B2C2-93261E529269}" presName="bgRect" presStyleLbl="bgShp" presStyleIdx="1" presStyleCnt="5"/>
      <dgm:spPr/>
    </dgm:pt>
    <dgm:pt modelId="{78861F63-6F86-4ACE-A71B-AF0D2E125801}" type="pres">
      <dgm:prSet presAssocID="{6DDC3C37-9C8D-423D-B2C2-93261E5292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53FCEE1-1869-4579-9364-D37DF5779B03}" type="pres">
      <dgm:prSet presAssocID="{6DDC3C37-9C8D-423D-B2C2-93261E529269}" presName="spaceRect" presStyleCnt="0"/>
      <dgm:spPr/>
    </dgm:pt>
    <dgm:pt modelId="{80C73A39-8DA5-4633-826B-D02677141590}" type="pres">
      <dgm:prSet presAssocID="{6DDC3C37-9C8D-423D-B2C2-93261E529269}" presName="parTx" presStyleLbl="revTx" presStyleIdx="1" presStyleCnt="5">
        <dgm:presLayoutVars>
          <dgm:chMax val="0"/>
          <dgm:chPref val="0"/>
        </dgm:presLayoutVars>
      </dgm:prSet>
      <dgm:spPr/>
    </dgm:pt>
    <dgm:pt modelId="{CC402DE4-5AEF-47EF-A330-FFC1591EA07E}" type="pres">
      <dgm:prSet presAssocID="{42049348-F9C4-4861-875A-54595A2C4E34}" presName="sibTrans" presStyleCnt="0"/>
      <dgm:spPr/>
    </dgm:pt>
    <dgm:pt modelId="{12C8E7AE-CB44-422F-A573-758A39835444}" type="pres">
      <dgm:prSet presAssocID="{10BC3727-3098-4156-905B-FBF60D943EE7}" presName="compNode" presStyleCnt="0"/>
      <dgm:spPr/>
    </dgm:pt>
    <dgm:pt modelId="{866DEA1A-0606-446C-8068-894ADAB44FBD}" type="pres">
      <dgm:prSet presAssocID="{10BC3727-3098-4156-905B-FBF60D943EE7}" presName="bgRect" presStyleLbl="bgShp" presStyleIdx="2" presStyleCnt="5"/>
      <dgm:spPr/>
    </dgm:pt>
    <dgm:pt modelId="{74EB3DA8-33A6-4410-90C0-59ADB2E84046}" type="pres">
      <dgm:prSet presAssocID="{10BC3727-3098-4156-905B-FBF60D943E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82D6D25-E6BD-4F80-B5EB-753F21121151}" type="pres">
      <dgm:prSet presAssocID="{10BC3727-3098-4156-905B-FBF60D943EE7}" presName="spaceRect" presStyleCnt="0"/>
      <dgm:spPr/>
    </dgm:pt>
    <dgm:pt modelId="{0D34E721-FCF0-421A-BC43-AB78FA44FC34}" type="pres">
      <dgm:prSet presAssocID="{10BC3727-3098-4156-905B-FBF60D943EE7}" presName="parTx" presStyleLbl="revTx" presStyleIdx="2" presStyleCnt="5">
        <dgm:presLayoutVars>
          <dgm:chMax val="0"/>
          <dgm:chPref val="0"/>
        </dgm:presLayoutVars>
      </dgm:prSet>
      <dgm:spPr/>
    </dgm:pt>
    <dgm:pt modelId="{7ABAE3F8-F934-496D-A74B-4EAA6B1F70BE}" type="pres">
      <dgm:prSet presAssocID="{5034070A-B1FB-46E9-B895-60DE89291FEE}" presName="sibTrans" presStyleCnt="0"/>
      <dgm:spPr/>
    </dgm:pt>
    <dgm:pt modelId="{2B0E578F-8A13-4970-A438-DC955A34C124}" type="pres">
      <dgm:prSet presAssocID="{B7CB6EED-C6D9-436E-807E-1E5149C8942C}" presName="compNode" presStyleCnt="0"/>
      <dgm:spPr/>
    </dgm:pt>
    <dgm:pt modelId="{45F081F3-020A-42F9-8199-97D36D58090D}" type="pres">
      <dgm:prSet presAssocID="{B7CB6EED-C6D9-436E-807E-1E5149C8942C}" presName="bgRect" presStyleLbl="bgShp" presStyleIdx="3" presStyleCnt="5"/>
      <dgm:spPr/>
    </dgm:pt>
    <dgm:pt modelId="{94099F93-9C23-47FB-B6E6-0D77A05D724F}" type="pres">
      <dgm:prSet presAssocID="{B7CB6EED-C6D9-436E-807E-1E5149C8942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EC4EFFC-AD9E-4E8D-AC08-F020F6257044}" type="pres">
      <dgm:prSet presAssocID="{B7CB6EED-C6D9-436E-807E-1E5149C8942C}" presName="spaceRect" presStyleCnt="0"/>
      <dgm:spPr/>
    </dgm:pt>
    <dgm:pt modelId="{A50B41D6-A2C5-4888-8E7C-4D60A13BF457}" type="pres">
      <dgm:prSet presAssocID="{B7CB6EED-C6D9-436E-807E-1E5149C8942C}" presName="parTx" presStyleLbl="revTx" presStyleIdx="3" presStyleCnt="5">
        <dgm:presLayoutVars>
          <dgm:chMax val="0"/>
          <dgm:chPref val="0"/>
        </dgm:presLayoutVars>
      </dgm:prSet>
      <dgm:spPr/>
    </dgm:pt>
    <dgm:pt modelId="{21D3FF20-DBF2-4314-B50B-4D49CDAAA955}" type="pres">
      <dgm:prSet presAssocID="{ABAE24DF-AE1D-49C8-AB30-02EF9583AD12}" presName="sibTrans" presStyleCnt="0"/>
      <dgm:spPr/>
    </dgm:pt>
    <dgm:pt modelId="{0F6267EE-FCF2-416E-BE17-421386F2ED95}" type="pres">
      <dgm:prSet presAssocID="{D035708A-C07F-457A-B4F5-49BF82D61AC3}" presName="compNode" presStyleCnt="0"/>
      <dgm:spPr/>
    </dgm:pt>
    <dgm:pt modelId="{36E9C648-2CD3-48D3-B5EA-AC475BAFB8DA}" type="pres">
      <dgm:prSet presAssocID="{D035708A-C07F-457A-B4F5-49BF82D61AC3}" presName="bgRect" presStyleLbl="bgShp" presStyleIdx="4" presStyleCnt="5"/>
      <dgm:spPr/>
    </dgm:pt>
    <dgm:pt modelId="{F9E282E3-666E-43AB-BA27-133B2A530005}" type="pres">
      <dgm:prSet presAssocID="{D035708A-C07F-457A-B4F5-49BF82D61AC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B29D456D-903F-4CD3-AD2B-C3A906DBE2EA}" type="pres">
      <dgm:prSet presAssocID="{D035708A-C07F-457A-B4F5-49BF82D61AC3}" presName="spaceRect" presStyleCnt="0"/>
      <dgm:spPr/>
    </dgm:pt>
    <dgm:pt modelId="{6F0965E2-0060-43D3-984B-FE58FA88A1C5}" type="pres">
      <dgm:prSet presAssocID="{D035708A-C07F-457A-B4F5-49BF82D61A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DE3001E-D227-46F9-A054-19B0A6208BE4}" type="presOf" srcId="{572CE6C2-6B2E-476E-85C3-92108228CAB5}" destId="{34E13B90-C6ED-411F-9540-FFF9C67958A2}" srcOrd="0" destOrd="0" presId="urn:microsoft.com/office/officeart/2018/2/layout/IconVerticalSolidList"/>
    <dgm:cxn modelId="{56AB701E-AD63-4288-8BE6-5DBA50F026C2}" type="presOf" srcId="{6DDC3C37-9C8D-423D-B2C2-93261E529269}" destId="{80C73A39-8DA5-4633-826B-D02677141590}" srcOrd="0" destOrd="0" presId="urn:microsoft.com/office/officeart/2018/2/layout/IconVerticalSolidList"/>
    <dgm:cxn modelId="{041AE92A-CC2F-482B-87E9-3F3518860E8E}" srcId="{1D48F448-6687-4206-9A45-EAC6DD7113D6}" destId="{D035708A-C07F-457A-B4F5-49BF82D61AC3}" srcOrd="4" destOrd="0" parTransId="{966BF6D1-EC05-434D-8891-A2EC849FF4C4}" sibTransId="{3C696280-572E-4218-B469-939F00A9CCBD}"/>
    <dgm:cxn modelId="{24B96F32-B97C-4E13-8647-421245BD60DA}" srcId="{1D48F448-6687-4206-9A45-EAC6DD7113D6}" destId="{6DDC3C37-9C8D-423D-B2C2-93261E529269}" srcOrd="1" destOrd="0" parTransId="{6736A789-D72F-4157-AB88-55DDA6A6C0CA}" sibTransId="{42049348-F9C4-4861-875A-54595A2C4E34}"/>
    <dgm:cxn modelId="{2A55363D-95C1-459F-AF58-E53E58E8768D}" type="presOf" srcId="{D035708A-C07F-457A-B4F5-49BF82D61AC3}" destId="{6F0965E2-0060-43D3-984B-FE58FA88A1C5}" srcOrd="0" destOrd="0" presId="urn:microsoft.com/office/officeart/2018/2/layout/IconVerticalSolidList"/>
    <dgm:cxn modelId="{24567241-B9B3-4B19-B661-C51C2B2DE7E4}" srcId="{1D48F448-6687-4206-9A45-EAC6DD7113D6}" destId="{572CE6C2-6B2E-476E-85C3-92108228CAB5}" srcOrd="0" destOrd="0" parTransId="{6030B332-2904-470E-80E4-8BA04737B5ED}" sibTransId="{A1C022E1-3F49-4E99-AA66-AB4DAEB73A16}"/>
    <dgm:cxn modelId="{7773AB57-083A-4D18-AE45-77AC94513111}" type="presOf" srcId="{10BC3727-3098-4156-905B-FBF60D943EE7}" destId="{0D34E721-FCF0-421A-BC43-AB78FA44FC34}" srcOrd="0" destOrd="0" presId="urn:microsoft.com/office/officeart/2018/2/layout/IconVerticalSolidList"/>
    <dgm:cxn modelId="{850FFC83-B50B-4F8E-81C1-8BAF0F9C01FC}" type="presOf" srcId="{1D48F448-6687-4206-9A45-EAC6DD7113D6}" destId="{52BABE8E-57AA-4549-939F-35568E35ECBE}" srcOrd="0" destOrd="0" presId="urn:microsoft.com/office/officeart/2018/2/layout/IconVerticalSolidList"/>
    <dgm:cxn modelId="{6BF98AA6-A8BA-4E0D-B7EF-4637D05C39BE}" srcId="{1D48F448-6687-4206-9A45-EAC6DD7113D6}" destId="{B7CB6EED-C6D9-436E-807E-1E5149C8942C}" srcOrd="3" destOrd="0" parTransId="{4118BE63-77F8-4754-9C17-6BBE03AAD156}" sibTransId="{ABAE24DF-AE1D-49C8-AB30-02EF9583AD12}"/>
    <dgm:cxn modelId="{6D1271D3-1B47-4909-B6A6-66E0A461FE4B}" type="presOf" srcId="{B7CB6EED-C6D9-436E-807E-1E5149C8942C}" destId="{A50B41D6-A2C5-4888-8E7C-4D60A13BF457}" srcOrd="0" destOrd="0" presId="urn:microsoft.com/office/officeart/2018/2/layout/IconVerticalSolidList"/>
    <dgm:cxn modelId="{81F243F0-D614-45FF-9019-A9942B324689}" srcId="{1D48F448-6687-4206-9A45-EAC6DD7113D6}" destId="{10BC3727-3098-4156-905B-FBF60D943EE7}" srcOrd="2" destOrd="0" parTransId="{A41CAA35-5106-4745-AA5E-D2C80BBB7E01}" sibTransId="{5034070A-B1FB-46E9-B895-60DE89291FEE}"/>
    <dgm:cxn modelId="{5B4362CE-1033-4C60-9FF9-84D7E2E689B1}" type="presParOf" srcId="{52BABE8E-57AA-4549-939F-35568E35ECBE}" destId="{28AB7ADC-C078-495E-BA97-C4ED47394298}" srcOrd="0" destOrd="0" presId="urn:microsoft.com/office/officeart/2018/2/layout/IconVerticalSolidList"/>
    <dgm:cxn modelId="{59D24839-C59A-443F-8F29-6F33C12AA0A9}" type="presParOf" srcId="{28AB7ADC-C078-495E-BA97-C4ED47394298}" destId="{26967898-05D7-41EC-ACD0-62697D8A6300}" srcOrd="0" destOrd="0" presId="urn:microsoft.com/office/officeart/2018/2/layout/IconVerticalSolidList"/>
    <dgm:cxn modelId="{90C6D9D5-8606-430E-A78E-FE0C264A70CE}" type="presParOf" srcId="{28AB7ADC-C078-495E-BA97-C4ED47394298}" destId="{07A64654-EEDC-4481-99EC-7699EDDE0456}" srcOrd="1" destOrd="0" presId="urn:microsoft.com/office/officeart/2018/2/layout/IconVerticalSolidList"/>
    <dgm:cxn modelId="{5F70D0A1-EC46-44FD-82A3-65F3171E3DC3}" type="presParOf" srcId="{28AB7ADC-C078-495E-BA97-C4ED47394298}" destId="{34267A4A-E542-4831-92C2-1AE121A8D4E3}" srcOrd="2" destOrd="0" presId="urn:microsoft.com/office/officeart/2018/2/layout/IconVerticalSolidList"/>
    <dgm:cxn modelId="{8A63DBEB-43EB-4503-AC3B-63D2BD00B7B6}" type="presParOf" srcId="{28AB7ADC-C078-495E-BA97-C4ED47394298}" destId="{34E13B90-C6ED-411F-9540-FFF9C67958A2}" srcOrd="3" destOrd="0" presId="urn:microsoft.com/office/officeart/2018/2/layout/IconVerticalSolidList"/>
    <dgm:cxn modelId="{8D030A72-9E0B-4405-813E-7DDF28A2004D}" type="presParOf" srcId="{52BABE8E-57AA-4549-939F-35568E35ECBE}" destId="{2C59BADA-C701-4389-9096-5C27B262EB26}" srcOrd="1" destOrd="0" presId="urn:microsoft.com/office/officeart/2018/2/layout/IconVerticalSolidList"/>
    <dgm:cxn modelId="{1BBB5F6B-3F5F-4E29-BCAC-038387828B87}" type="presParOf" srcId="{52BABE8E-57AA-4549-939F-35568E35ECBE}" destId="{AE619516-4426-4FE7-97CF-C78CA971E884}" srcOrd="2" destOrd="0" presId="urn:microsoft.com/office/officeart/2018/2/layout/IconVerticalSolidList"/>
    <dgm:cxn modelId="{C1048B1B-96DB-4A5E-BD6F-DCED26493790}" type="presParOf" srcId="{AE619516-4426-4FE7-97CF-C78CA971E884}" destId="{B5E4704B-10A0-4863-8DC2-AAFE68BF206C}" srcOrd="0" destOrd="0" presId="urn:microsoft.com/office/officeart/2018/2/layout/IconVerticalSolidList"/>
    <dgm:cxn modelId="{A2CCF236-BFC7-4744-B865-4336D9396EBB}" type="presParOf" srcId="{AE619516-4426-4FE7-97CF-C78CA971E884}" destId="{78861F63-6F86-4ACE-A71B-AF0D2E125801}" srcOrd="1" destOrd="0" presId="urn:microsoft.com/office/officeart/2018/2/layout/IconVerticalSolidList"/>
    <dgm:cxn modelId="{88DF36F2-CB64-4135-85A4-D4EBDF7E1369}" type="presParOf" srcId="{AE619516-4426-4FE7-97CF-C78CA971E884}" destId="{453FCEE1-1869-4579-9364-D37DF5779B03}" srcOrd="2" destOrd="0" presId="urn:microsoft.com/office/officeart/2018/2/layout/IconVerticalSolidList"/>
    <dgm:cxn modelId="{AEFAD0AE-8B42-4B13-8907-615CDD7A1CAC}" type="presParOf" srcId="{AE619516-4426-4FE7-97CF-C78CA971E884}" destId="{80C73A39-8DA5-4633-826B-D02677141590}" srcOrd="3" destOrd="0" presId="urn:microsoft.com/office/officeart/2018/2/layout/IconVerticalSolidList"/>
    <dgm:cxn modelId="{3BCA1E90-DA95-475F-AEDC-C31425CCF4D7}" type="presParOf" srcId="{52BABE8E-57AA-4549-939F-35568E35ECBE}" destId="{CC402DE4-5AEF-47EF-A330-FFC1591EA07E}" srcOrd="3" destOrd="0" presId="urn:microsoft.com/office/officeart/2018/2/layout/IconVerticalSolidList"/>
    <dgm:cxn modelId="{6C58096B-FA3C-4F42-98B3-C2C07C4BDA99}" type="presParOf" srcId="{52BABE8E-57AA-4549-939F-35568E35ECBE}" destId="{12C8E7AE-CB44-422F-A573-758A39835444}" srcOrd="4" destOrd="0" presId="urn:microsoft.com/office/officeart/2018/2/layout/IconVerticalSolidList"/>
    <dgm:cxn modelId="{FFE69611-B610-4EF5-AF72-77A6E32D644E}" type="presParOf" srcId="{12C8E7AE-CB44-422F-A573-758A39835444}" destId="{866DEA1A-0606-446C-8068-894ADAB44FBD}" srcOrd="0" destOrd="0" presId="urn:microsoft.com/office/officeart/2018/2/layout/IconVerticalSolidList"/>
    <dgm:cxn modelId="{0F9D5AF8-370A-46CE-98CA-0851466A9174}" type="presParOf" srcId="{12C8E7AE-CB44-422F-A573-758A39835444}" destId="{74EB3DA8-33A6-4410-90C0-59ADB2E84046}" srcOrd="1" destOrd="0" presId="urn:microsoft.com/office/officeart/2018/2/layout/IconVerticalSolidList"/>
    <dgm:cxn modelId="{E8F6F18F-8E9E-4446-A506-4961F70B5751}" type="presParOf" srcId="{12C8E7AE-CB44-422F-A573-758A39835444}" destId="{182D6D25-E6BD-4F80-B5EB-753F21121151}" srcOrd="2" destOrd="0" presId="urn:microsoft.com/office/officeart/2018/2/layout/IconVerticalSolidList"/>
    <dgm:cxn modelId="{7E63E4AE-98B8-43AA-A8E6-B7F9C6C11E1D}" type="presParOf" srcId="{12C8E7AE-CB44-422F-A573-758A39835444}" destId="{0D34E721-FCF0-421A-BC43-AB78FA44FC34}" srcOrd="3" destOrd="0" presId="urn:microsoft.com/office/officeart/2018/2/layout/IconVerticalSolidList"/>
    <dgm:cxn modelId="{42BFE7C7-AE12-4C39-AB8A-7D560F76190D}" type="presParOf" srcId="{52BABE8E-57AA-4549-939F-35568E35ECBE}" destId="{7ABAE3F8-F934-496D-A74B-4EAA6B1F70BE}" srcOrd="5" destOrd="0" presId="urn:microsoft.com/office/officeart/2018/2/layout/IconVerticalSolidList"/>
    <dgm:cxn modelId="{22ABD058-8311-4D26-8DBD-BF47FEBAEAD2}" type="presParOf" srcId="{52BABE8E-57AA-4549-939F-35568E35ECBE}" destId="{2B0E578F-8A13-4970-A438-DC955A34C124}" srcOrd="6" destOrd="0" presId="urn:microsoft.com/office/officeart/2018/2/layout/IconVerticalSolidList"/>
    <dgm:cxn modelId="{9AF814C9-A503-4F12-8020-C3E66D72D23E}" type="presParOf" srcId="{2B0E578F-8A13-4970-A438-DC955A34C124}" destId="{45F081F3-020A-42F9-8199-97D36D58090D}" srcOrd="0" destOrd="0" presId="urn:microsoft.com/office/officeart/2018/2/layout/IconVerticalSolidList"/>
    <dgm:cxn modelId="{C79C34C0-D12B-4D35-BF55-208624BF89C9}" type="presParOf" srcId="{2B0E578F-8A13-4970-A438-DC955A34C124}" destId="{94099F93-9C23-47FB-B6E6-0D77A05D724F}" srcOrd="1" destOrd="0" presId="urn:microsoft.com/office/officeart/2018/2/layout/IconVerticalSolidList"/>
    <dgm:cxn modelId="{162B3148-0D1F-4A8C-BB9B-7CF1D58AB16F}" type="presParOf" srcId="{2B0E578F-8A13-4970-A438-DC955A34C124}" destId="{7EC4EFFC-AD9E-4E8D-AC08-F020F6257044}" srcOrd="2" destOrd="0" presId="urn:microsoft.com/office/officeart/2018/2/layout/IconVerticalSolidList"/>
    <dgm:cxn modelId="{590F789F-0D05-4A22-B728-8FBD3B2B6C36}" type="presParOf" srcId="{2B0E578F-8A13-4970-A438-DC955A34C124}" destId="{A50B41D6-A2C5-4888-8E7C-4D60A13BF457}" srcOrd="3" destOrd="0" presId="urn:microsoft.com/office/officeart/2018/2/layout/IconVerticalSolidList"/>
    <dgm:cxn modelId="{80421B97-A673-4F6B-98AC-A1203C214A0D}" type="presParOf" srcId="{52BABE8E-57AA-4549-939F-35568E35ECBE}" destId="{21D3FF20-DBF2-4314-B50B-4D49CDAAA955}" srcOrd="7" destOrd="0" presId="urn:microsoft.com/office/officeart/2018/2/layout/IconVerticalSolidList"/>
    <dgm:cxn modelId="{942832AA-281A-4FBA-A389-F3AA2B84A452}" type="presParOf" srcId="{52BABE8E-57AA-4549-939F-35568E35ECBE}" destId="{0F6267EE-FCF2-416E-BE17-421386F2ED95}" srcOrd="8" destOrd="0" presId="urn:microsoft.com/office/officeart/2018/2/layout/IconVerticalSolidList"/>
    <dgm:cxn modelId="{F548CFD3-272C-4AFB-BF32-61706FBE2BA6}" type="presParOf" srcId="{0F6267EE-FCF2-416E-BE17-421386F2ED95}" destId="{36E9C648-2CD3-48D3-B5EA-AC475BAFB8DA}" srcOrd="0" destOrd="0" presId="urn:microsoft.com/office/officeart/2018/2/layout/IconVerticalSolidList"/>
    <dgm:cxn modelId="{661C8F30-553E-4746-B42F-D7E64723E7CF}" type="presParOf" srcId="{0F6267EE-FCF2-416E-BE17-421386F2ED95}" destId="{F9E282E3-666E-43AB-BA27-133B2A530005}" srcOrd="1" destOrd="0" presId="urn:microsoft.com/office/officeart/2018/2/layout/IconVerticalSolidList"/>
    <dgm:cxn modelId="{02919484-DCA6-4BED-AA29-DA5F33BCB7F5}" type="presParOf" srcId="{0F6267EE-FCF2-416E-BE17-421386F2ED95}" destId="{B29D456D-903F-4CD3-AD2B-C3A906DBE2EA}" srcOrd="2" destOrd="0" presId="urn:microsoft.com/office/officeart/2018/2/layout/IconVerticalSolidList"/>
    <dgm:cxn modelId="{AC352521-5403-4602-A396-23C5D2473799}" type="presParOf" srcId="{0F6267EE-FCF2-416E-BE17-421386F2ED95}" destId="{6F0965E2-0060-43D3-984B-FE58FA88A1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DF90AD-7AAC-4E00-B496-7555B57DE66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10E1F9-E68E-4DD4-BE4C-373E659C530C}">
      <dgm:prSet/>
      <dgm:spPr/>
      <dgm:t>
        <a:bodyPr/>
        <a:lstStyle/>
        <a:p>
          <a:r>
            <a:rPr lang="en-US" b="0" i="0"/>
            <a:t>• Existing Integration Tests</a:t>
          </a:r>
          <a:endParaRPr lang="en-US"/>
        </a:p>
      </dgm:t>
    </dgm:pt>
    <dgm:pt modelId="{2DBBF721-AA75-460C-888B-0B7703C3041E}" type="parTrans" cxnId="{9B474DD5-2C98-4754-9C93-36813FBCAEF4}">
      <dgm:prSet/>
      <dgm:spPr/>
      <dgm:t>
        <a:bodyPr/>
        <a:lstStyle/>
        <a:p>
          <a:endParaRPr lang="en-US"/>
        </a:p>
      </dgm:t>
    </dgm:pt>
    <dgm:pt modelId="{6058671C-07B5-49A6-8323-4CFEE3A8A74A}" type="sibTrans" cxnId="{9B474DD5-2C98-4754-9C93-36813FBCAEF4}">
      <dgm:prSet/>
      <dgm:spPr/>
      <dgm:t>
        <a:bodyPr/>
        <a:lstStyle/>
        <a:p>
          <a:endParaRPr lang="en-US"/>
        </a:p>
      </dgm:t>
    </dgm:pt>
    <dgm:pt modelId="{C3CE25F3-1468-4B87-AE76-21314C210693}">
      <dgm:prSet/>
      <dgm:spPr/>
      <dgm:t>
        <a:bodyPr/>
        <a:lstStyle/>
        <a:p>
          <a:r>
            <a:rPr lang="en-US" b="0" i="0" dirty="0"/>
            <a:t>• BDD to Integration and E2E Tests</a:t>
          </a:r>
          <a:endParaRPr lang="en-US" dirty="0"/>
        </a:p>
      </dgm:t>
    </dgm:pt>
    <dgm:pt modelId="{42753951-890F-47CB-8DB1-9FC7C5F0065F}" type="parTrans" cxnId="{227BD441-801E-4E66-B456-CC3AB2500F84}">
      <dgm:prSet/>
      <dgm:spPr/>
      <dgm:t>
        <a:bodyPr/>
        <a:lstStyle/>
        <a:p>
          <a:endParaRPr lang="en-US"/>
        </a:p>
      </dgm:t>
    </dgm:pt>
    <dgm:pt modelId="{209C25B8-2EF7-4774-8113-678ABBB5C8B2}" type="sibTrans" cxnId="{227BD441-801E-4E66-B456-CC3AB2500F84}">
      <dgm:prSet/>
      <dgm:spPr/>
      <dgm:t>
        <a:bodyPr/>
        <a:lstStyle/>
        <a:p>
          <a:endParaRPr lang="en-US"/>
        </a:p>
      </dgm:t>
    </dgm:pt>
    <dgm:pt modelId="{E09D7953-6BA2-4AF1-A795-B13A3A275E0B}">
      <dgm:prSet/>
      <dgm:spPr/>
      <dgm:t>
        <a:bodyPr/>
        <a:lstStyle/>
        <a:p>
          <a:r>
            <a:rPr lang="en-US" b="0" i="0"/>
            <a:t>• Allure Reports</a:t>
          </a:r>
          <a:endParaRPr lang="en-US"/>
        </a:p>
      </dgm:t>
    </dgm:pt>
    <dgm:pt modelId="{CC7BABEE-372F-40FE-94BB-00E490FAA731}" type="parTrans" cxnId="{4498A9D7-56DC-4BE7-AE64-8DFA9C9F163A}">
      <dgm:prSet/>
      <dgm:spPr/>
      <dgm:t>
        <a:bodyPr/>
        <a:lstStyle/>
        <a:p>
          <a:endParaRPr lang="en-US"/>
        </a:p>
      </dgm:t>
    </dgm:pt>
    <dgm:pt modelId="{1D7448C1-2AFB-4AD1-8202-A56330248BAC}" type="sibTrans" cxnId="{4498A9D7-56DC-4BE7-AE64-8DFA9C9F163A}">
      <dgm:prSet/>
      <dgm:spPr/>
      <dgm:t>
        <a:bodyPr/>
        <a:lstStyle/>
        <a:p>
          <a:endParaRPr lang="en-US"/>
        </a:p>
      </dgm:t>
    </dgm:pt>
    <dgm:pt modelId="{AF3F8B13-B63B-41B1-87E9-11C1CE26EC7A}">
      <dgm:prSet/>
      <dgm:spPr/>
      <dgm:t>
        <a:bodyPr/>
        <a:lstStyle/>
        <a:p>
          <a:r>
            <a:rPr lang="en-US" b="0" i="0"/>
            <a:t>• Azure Pipelines &amp; Github Actions</a:t>
          </a:r>
          <a:endParaRPr lang="en-US"/>
        </a:p>
      </dgm:t>
    </dgm:pt>
    <dgm:pt modelId="{9780CC64-A95A-4CD6-8735-D15EBBAF7DCA}" type="parTrans" cxnId="{4E7630C5-BE38-4879-87BA-A33166D8E8E3}">
      <dgm:prSet/>
      <dgm:spPr/>
      <dgm:t>
        <a:bodyPr/>
        <a:lstStyle/>
        <a:p>
          <a:endParaRPr lang="en-US"/>
        </a:p>
      </dgm:t>
    </dgm:pt>
    <dgm:pt modelId="{0FCB8272-104F-4F02-A5F0-9718DE925D54}" type="sibTrans" cxnId="{4E7630C5-BE38-4879-87BA-A33166D8E8E3}">
      <dgm:prSet/>
      <dgm:spPr/>
      <dgm:t>
        <a:bodyPr/>
        <a:lstStyle/>
        <a:p>
          <a:endParaRPr lang="en-US"/>
        </a:p>
      </dgm:t>
    </dgm:pt>
    <dgm:pt modelId="{7AC2CCCF-A1FF-4C0C-8674-7F1B46BD2DAF}" type="pres">
      <dgm:prSet presAssocID="{AADF90AD-7AAC-4E00-B496-7555B57DE66D}" presName="diagram" presStyleCnt="0">
        <dgm:presLayoutVars>
          <dgm:dir/>
          <dgm:resizeHandles val="exact"/>
        </dgm:presLayoutVars>
      </dgm:prSet>
      <dgm:spPr/>
    </dgm:pt>
    <dgm:pt modelId="{71E6D66A-C3FD-4DDC-A179-F894F769081E}" type="pres">
      <dgm:prSet presAssocID="{E510E1F9-E68E-4DD4-BE4C-373E659C530C}" presName="node" presStyleLbl="node1" presStyleIdx="0" presStyleCnt="4">
        <dgm:presLayoutVars>
          <dgm:bulletEnabled val="1"/>
        </dgm:presLayoutVars>
      </dgm:prSet>
      <dgm:spPr/>
    </dgm:pt>
    <dgm:pt modelId="{9184E4F1-0F3E-44A3-A843-1615F6B3D7FD}" type="pres">
      <dgm:prSet presAssocID="{6058671C-07B5-49A6-8323-4CFEE3A8A74A}" presName="sibTrans" presStyleLbl="sibTrans2D1" presStyleIdx="0" presStyleCnt="3"/>
      <dgm:spPr/>
    </dgm:pt>
    <dgm:pt modelId="{66A163F2-5442-458E-91B7-5F73935D4388}" type="pres">
      <dgm:prSet presAssocID="{6058671C-07B5-49A6-8323-4CFEE3A8A74A}" presName="connectorText" presStyleLbl="sibTrans2D1" presStyleIdx="0" presStyleCnt="3"/>
      <dgm:spPr/>
    </dgm:pt>
    <dgm:pt modelId="{5CC5B491-3744-41DC-9BC6-78E9197F9FC7}" type="pres">
      <dgm:prSet presAssocID="{C3CE25F3-1468-4B87-AE76-21314C210693}" presName="node" presStyleLbl="node1" presStyleIdx="1" presStyleCnt="4">
        <dgm:presLayoutVars>
          <dgm:bulletEnabled val="1"/>
        </dgm:presLayoutVars>
      </dgm:prSet>
      <dgm:spPr/>
    </dgm:pt>
    <dgm:pt modelId="{5AAC0426-E259-43AB-83B9-E0D950CA6FC5}" type="pres">
      <dgm:prSet presAssocID="{209C25B8-2EF7-4774-8113-678ABBB5C8B2}" presName="sibTrans" presStyleLbl="sibTrans2D1" presStyleIdx="1" presStyleCnt="3"/>
      <dgm:spPr/>
    </dgm:pt>
    <dgm:pt modelId="{749FF37A-EA4E-4B19-89B4-074C80AC4E03}" type="pres">
      <dgm:prSet presAssocID="{209C25B8-2EF7-4774-8113-678ABBB5C8B2}" presName="connectorText" presStyleLbl="sibTrans2D1" presStyleIdx="1" presStyleCnt="3"/>
      <dgm:spPr/>
    </dgm:pt>
    <dgm:pt modelId="{0DF0740D-B7ED-44D5-8433-D393C287976D}" type="pres">
      <dgm:prSet presAssocID="{E09D7953-6BA2-4AF1-A795-B13A3A275E0B}" presName="node" presStyleLbl="node1" presStyleIdx="2" presStyleCnt="4">
        <dgm:presLayoutVars>
          <dgm:bulletEnabled val="1"/>
        </dgm:presLayoutVars>
      </dgm:prSet>
      <dgm:spPr/>
    </dgm:pt>
    <dgm:pt modelId="{63068F88-52C5-4A53-A070-ED68D0682057}" type="pres">
      <dgm:prSet presAssocID="{1D7448C1-2AFB-4AD1-8202-A56330248BAC}" presName="sibTrans" presStyleLbl="sibTrans2D1" presStyleIdx="2" presStyleCnt="3"/>
      <dgm:spPr/>
    </dgm:pt>
    <dgm:pt modelId="{DD1F83E8-88FC-44F3-AB1F-C3FD95C1A376}" type="pres">
      <dgm:prSet presAssocID="{1D7448C1-2AFB-4AD1-8202-A56330248BAC}" presName="connectorText" presStyleLbl="sibTrans2D1" presStyleIdx="2" presStyleCnt="3"/>
      <dgm:spPr/>
    </dgm:pt>
    <dgm:pt modelId="{283871BD-5C56-4A70-B0D9-E82951B5E363}" type="pres">
      <dgm:prSet presAssocID="{AF3F8B13-B63B-41B1-87E9-11C1CE26EC7A}" presName="node" presStyleLbl="node1" presStyleIdx="3" presStyleCnt="4">
        <dgm:presLayoutVars>
          <dgm:bulletEnabled val="1"/>
        </dgm:presLayoutVars>
      </dgm:prSet>
      <dgm:spPr/>
    </dgm:pt>
  </dgm:ptLst>
  <dgm:cxnLst>
    <dgm:cxn modelId="{9656E432-DC32-453E-B053-FD986C33CDA9}" type="presOf" srcId="{1D7448C1-2AFB-4AD1-8202-A56330248BAC}" destId="{63068F88-52C5-4A53-A070-ED68D0682057}" srcOrd="0" destOrd="0" presId="urn:microsoft.com/office/officeart/2005/8/layout/process5"/>
    <dgm:cxn modelId="{19900A3C-FBAF-49E3-B821-43AD18A0C7E2}" type="presOf" srcId="{209C25B8-2EF7-4774-8113-678ABBB5C8B2}" destId="{5AAC0426-E259-43AB-83B9-E0D950CA6FC5}" srcOrd="0" destOrd="0" presId="urn:microsoft.com/office/officeart/2005/8/layout/process5"/>
    <dgm:cxn modelId="{D1B7735B-C400-4937-BB2B-F60080A18625}" type="presOf" srcId="{1D7448C1-2AFB-4AD1-8202-A56330248BAC}" destId="{DD1F83E8-88FC-44F3-AB1F-C3FD95C1A376}" srcOrd="1" destOrd="0" presId="urn:microsoft.com/office/officeart/2005/8/layout/process5"/>
    <dgm:cxn modelId="{227BD441-801E-4E66-B456-CC3AB2500F84}" srcId="{AADF90AD-7AAC-4E00-B496-7555B57DE66D}" destId="{C3CE25F3-1468-4B87-AE76-21314C210693}" srcOrd="1" destOrd="0" parTransId="{42753951-890F-47CB-8DB1-9FC7C5F0065F}" sibTransId="{209C25B8-2EF7-4774-8113-678ABBB5C8B2}"/>
    <dgm:cxn modelId="{BAADBD53-4270-4CE0-BEE7-0BFDEB103C0F}" type="presOf" srcId="{6058671C-07B5-49A6-8323-4CFEE3A8A74A}" destId="{66A163F2-5442-458E-91B7-5F73935D4388}" srcOrd="1" destOrd="0" presId="urn:microsoft.com/office/officeart/2005/8/layout/process5"/>
    <dgm:cxn modelId="{56399556-8695-4A6F-8773-1ABF4B43EF58}" type="presOf" srcId="{E510E1F9-E68E-4DD4-BE4C-373E659C530C}" destId="{71E6D66A-C3FD-4DDC-A179-F894F769081E}" srcOrd="0" destOrd="0" presId="urn:microsoft.com/office/officeart/2005/8/layout/process5"/>
    <dgm:cxn modelId="{47226A7E-5B2F-4C99-B0B9-A11B0CE250C2}" type="presOf" srcId="{AF3F8B13-B63B-41B1-87E9-11C1CE26EC7A}" destId="{283871BD-5C56-4A70-B0D9-E82951B5E363}" srcOrd="0" destOrd="0" presId="urn:microsoft.com/office/officeart/2005/8/layout/process5"/>
    <dgm:cxn modelId="{4C06599F-B847-4803-887F-D42AEC1A8802}" type="presOf" srcId="{AADF90AD-7AAC-4E00-B496-7555B57DE66D}" destId="{7AC2CCCF-A1FF-4C0C-8674-7F1B46BD2DAF}" srcOrd="0" destOrd="0" presId="urn:microsoft.com/office/officeart/2005/8/layout/process5"/>
    <dgm:cxn modelId="{1AF51DB4-FAEF-4565-9E15-AFBB397D5677}" type="presOf" srcId="{E09D7953-6BA2-4AF1-A795-B13A3A275E0B}" destId="{0DF0740D-B7ED-44D5-8433-D393C287976D}" srcOrd="0" destOrd="0" presId="urn:microsoft.com/office/officeart/2005/8/layout/process5"/>
    <dgm:cxn modelId="{3C0B60BF-B211-4525-AC64-5F781F046C1A}" type="presOf" srcId="{C3CE25F3-1468-4B87-AE76-21314C210693}" destId="{5CC5B491-3744-41DC-9BC6-78E9197F9FC7}" srcOrd="0" destOrd="0" presId="urn:microsoft.com/office/officeart/2005/8/layout/process5"/>
    <dgm:cxn modelId="{4E7630C5-BE38-4879-87BA-A33166D8E8E3}" srcId="{AADF90AD-7AAC-4E00-B496-7555B57DE66D}" destId="{AF3F8B13-B63B-41B1-87E9-11C1CE26EC7A}" srcOrd="3" destOrd="0" parTransId="{9780CC64-A95A-4CD6-8735-D15EBBAF7DCA}" sibTransId="{0FCB8272-104F-4F02-A5F0-9718DE925D54}"/>
    <dgm:cxn modelId="{9B474DD5-2C98-4754-9C93-36813FBCAEF4}" srcId="{AADF90AD-7AAC-4E00-B496-7555B57DE66D}" destId="{E510E1F9-E68E-4DD4-BE4C-373E659C530C}" srcOrd="0" destOrd="0" parTransId="{2DBBF721-AA75-460C-888B-0B7703C3041E}" sibTransId="{6058671C-07B5-49A6-8323-4CFEE3A8A74A}"/>
    <dgm:cxn modelId="{4498A9D7-56DC-4BE7-AE64-8DFA9C9F163A}" srcId="{AADF90AD-7AAC-4E00-B496-7555B57DE66D}" destId="{E09D7953-6BA2-4AF1-A795-B13A3A275E0B}" srcOrd="2" destOrd="0" parTransId="{CC7BABEE-372F-40FE-94BB-00E490FAA731}" sibTransId="{1D7448C1-2AFB-4AD1-8202-A56330248BAC}"/>
    <dgm:cxn modelId="{AD6611ED-B161-4567-8197-EB0E2E9F1CBE}" type="presOf" srcId="{209C25B8-2EF7-4774-8113-678ABBB5C8B2}" destId="{749FF37A-EA4E-4B19-89B4-074C80AC4E03}" srcOrd="1" destOrd="0" presId="urn:microsoft.com/office/officeart/2005/8/layout/process5"/>
    <dgm:cxn modelId="{E841AEF2-6F4D-4D84-870C-EB4526F7F620}" type="presOf" srcId="{6058671C-07B5-49A6-8323-4CFEE3A8A74A}" destId="{9184E4F1-0F3E-44A3-A843-1615F6B3D7FD}" srcOrd="0" destOrd="0" presId="urn:microsoft.com/office/officeart/2005/8/layout/process5"/>
    <dgm:cxn modelId="{A6D98F86-5B51-4E07-9929-A46531EBF8CF}" type="presParOf" srcId="{7AC2CCCF-A1FF-4C0C-8674-7F1B46BD2DAF}" destId="{71E6D66A-C3FD-4DDC-A179-F894F769081E}" srcOrd="0" destOrd="0" presId="urn:microsoft.com/office/officeart/2005/8/layout/process5"/>
    <dgm:cxn modelId="{03054C46-B3CE-4B63-912E-A7E6F2B2E8D1}" type="presParOf" srcId="{7AC2CCCF-A1FF-4C0C-8674-7F1B46BD2DAF}" destId="{9184E4F1-0F3E-44A3-A843-1615F6B3D7FD}" srcOrd="1" destOrd="0" presId="urn:microsoft.com/office/officeart/2005/8/layout/process5"/>
    <dgm:cxn modelId="{53CE2EAE-91D5-42C9-AD41-FAB90498E860}" type="presParOf" srcId="{9184E4F1-0F3E-44A3-A843-1615F6B3D7FD}" destId="{66A163F2-5442-458E-91B7-5F73935D4388}" srcOrd="0" destOrd="0" presId="urn:microsoft.com/office/officeart/2005/8/layout/process5"/>
    <dgm:cxn modelId="{76D8EFBC-0BF1-409A-BC8E-A7E633C252C4}" type="presParOf" srcId="{7AC2CCCF-A1FF-4C0C-8674-7F1B46BD2DAF}" destId="{5CC5B491-3744-41DC-9BC6-78E9197F9FC7}" srcOrd="2" destOrd="0" presId="urn:microsoft.com/office/officeart/2005/8/layout/process5"/>
    <dgm:cxn modelId="{FDF1E7EE-2D55-4425-BA3B-4F88E7E515FD}" type="presParOf" srcId="{7AC2CCCF-A1FF-4C0C-8674-7F1B46BD2DAF}" destId="{5AAC0426-E259-43AB-83B9-E0D950CA6FC5}" srcOrd="3" destOrd="0" presId="urn:microsoft.com/office/officeart/2005/8/layout/process5"/>
    <dgm:cxn modelId="{64D0940F-0ABC-4D0B-BE50-1A61703417BC}" type="presParOf" srcId="{5AAC0426-E259-43AB-83B9-E0D950CA6FC5}" destId="{749FF37A-EA4E-4B19-89B4-074C80AC4E03}" srcOrd="0" destOrd="0" presId="urn:microsoft.com/office/officeart/2005/8/layout/process5"/>
    <dgm:cxn modelId="{B85A6694-B14D-4668-9423-AF3FE7943F8C}" type="presParOf" srcId="{7AC2CCCF-A1FF-4C0C-8674-7F1B46BD2DAF}" destId="{0DF0740D-B7ED-44D5-8433-D393C287976D}" srcOrd="4" destOrd="0" presId="urn:microsoft.com/office/officeart/2005/8/layout/process5"/>
    <dgm:cxn modelId="{A6F29215-12D4-4017-8BDA-11716D1F5FF3}" type="presParOf" srcId="{7AC2CCCF-A1FF-4C0C-8674-7F1B46BD2DAF}" destId="{63068F88-52C5-4A53-A070-ED68D0682057}" srcOrd="5" destOrd="0" presId="urn:microsoft.com/office/officeart/2005/8/layout/process5"/>
    <dgm:cxn modelId="{D330436E-C426-44CE-BBCD-2632E2BE088E}" type="presParOf" srcId="{63068F88-52C5-4A53-A070-ED68D0682057}" destId="{DD1F83E8-88FC-44F3-AB1F-C3FD95C1A376}" srcOrd="0" destOrd="0" presId="urn:microsoft.com/office/officeart/2005/8/layout/process5"/>
    <dgm:cxn modelId="{48CFFECB-9ECF-4CD8-97C0-6D241FE0EC38}" type="presParOf" srcId="{7AC2CCCF-A1FF-4C0C-8674-7F1B46BD2DAF}" destId="{283871BD-5C56-4A70-B0D9-E82951B5E36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E38885-C883-4FD8-93B3-D55AD8B6D7D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36E24B-0ED0-4178-8EFA-46209A464611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Early clarity and fewer bugs:</a:t>
          </a:r>
          <a:r>
            <a:rPr lang="en-US" b="0" i="0" dirty="0"/>
            <a:t> BDD uncovers hidden requirements early, reducing costly rework and ensuring cleaner delivery.</a:t>
          </a:r>
          <a:endParaRPr lang="en-US" dirty="0"/>
        </a:p>
      </dgm:t>
    </dgm:pt>
    <dgm:pt modelId="{82CAFB85-ACC0-4584-AA55-0E3733FF9B74}" type="parTrans" cxnId="{4143E29B-173D-4128-9E03-3EF881058F3F}">
      <dgm:prSet/>
      <dgm:spPr/>
      <dgm:t>
        <a:bodyPr/>
        <a:lstStyle/>
        <a:p>
          <a:endParaRPr lang="en-US"/>
        </a:p>
      </dgm:t>
    </dgm:pt>
    <dgm:pt modelId="{00B322C0-3D80-4E77-8BDE-2801DD3A8513}" type="sibTrans" cxnId="{4143E29B-173D-4128-9E03-3EF881058F3F}">
      <dgm:prSet/>
      <dgm:spPr/>
      <dgm:t>
        <a:bodyPr/>
        <a:lstStyle/>
        <a:p>
          <a:endParaRPr lang="en-US"/>
        </a:p>
      </dgm:t>
    </dgm:pt>
    <dgm:pt modelId="{35A7BFAE-DD6A-4E35-A850-DEC995B42216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Improved communication:</a:t>
          </a:r>
          <a:r>
            <a:rPr lang="en-US" b="0" i="0" dirty="0"/>
            <a:t> Using domain-specific language bridges the gap between business and technical teams, avoiding misunderstandings. </a:t>
          </a:r>
          <a:endParaRPr lang="en-US" dirty="0"/>
        </a:p>
      </dgm:t>
    </dgm:pt>
    <dgm:pt modelId="{82BFF8CE-5228-4DFD-9C9D-0F038C67790D}" type="parTrans" cxnId="{BA41876E-9B3C-4772-9036-49F465E11AA7}">
      <dgm:prSet/>
      <dgm:spPr/>
      <dgm:t>
        <a:bodyPr/>
        <a:lstStyle/>
        <a:p>
          <a:endParaRPr lang="en-US"/>
        </a:p>
      </dgm:t>
    </dgm:pt>
    <dgm:pt modelId="{BBE79245-26BC-4335-8289-F3EE7528D42F}" type="sibTrans" cxnId="{BA41876E-9B3C-4772-9036-49F465E11AA7}">
      <dgm:prSet/>
      <dgm:spPr/>
      <dgm:t>
        <a:bodyPr/>
        <a:lstStyle/>
        <a:p>
          <a:endParaRPr lang="en-US"/>
        </a:p>
      </dgm:t>
    </dgm:pt>
    <dgm:pt modelId="{890DC88D-7E38-4C2C-B577-71CD2726FF2D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Living and Evolving Documentation: </a:t>
          </a:r>
          <a:r>
            <a:rPr lang="en-US" b="0" i="0" dirty="0"/>
            <a:t>In traditional approaches, documentation becomes outdated quickly. Living Doc helps members onboard faster, make audits etc.</a:t>
          </a:r>
          <a:endParaRPr lang="en-US" dirty="0"/>
        </a:p>
      </dgm:t>
    </dgm:pt>
    <dgm:pt modelId="{972C1F0C-B1E2-429B-A6A8-4ED21C9EFF57}" type="parTrans" cxnId="{B750883F-4D84-4612-A2CA-4B7D46B5D239}">
      <dgm:prSet/>
      <dgm:spPr/>
      <dgm:t>
        <a:bodyPr/>
        <a:lstStyle/>
        <a:p>
          <a:endParaRPr lang="en-US"/>
        </a:p>
      </dgm:t>
    </dgm:pt>
    <dgm:pt modelId="{6320F7EC-D001-4192-9803-A0C7D781C243}" type="sibTrans" cxnId="{B750883F-4D84-4612-A2CA-4B7D46B5D239}">
      <dgm:prSet/>
      <dgm:spPr/>
      <dgm:t>
        <a:bodyPr/>
        <a:lstStyle/>
        <a:p>
          <a:endParaRPr lang="en-US"/>
        </a:p>
      </dgm:t>
    </dgm:pt>
    <dgm:pt modelId="{9454794A-58B0-49B8-B1B2-1DA77739E5E0}">
      <dgm:prSet/>
      <dgm:spPr/>
      <dgm:t>
        <a:bodyPr/>
        <a:lstStyle/>
        <a:p>
          <a:r>
            <a:rPr lang="en-US" b="0" i="0"/>
            <a:t>• </a:t>
          </a:r>
          <a:r>
            <a:rPr lang="en-US" b="1" i="0"/>
            <a:t>Shift-left testing: </a:t>
          </a:r>
          <a:r>
            <a:rPr lang="en-US" b="0" i="0"/>
            <a:t>Testers are involved from the start, enhancing quality and identifying issues much earlier in the project lifecycle.</a:t>
          </a:r>
          <a:endParaRPr lang="en-US"/>
        </a:p>
      </dgm:t>
    </dgm:pt>
    <dgm:pt modelId="{896F19AA-9042-4E66-A20B-2D2C13B1A305}" type="parTrans" cxnId="{8EEEF9C1-4937-4F52-B624-054148E8DE52}">
      <dgm:prSet/>
      <dgm:spPr/>
      <dgm:t>
        <a:bodyPr/>
        <a:lstStyle/>
        <a:p>
          <a:endParaRPr lang="en-US"/>
        </a:p>
      </dgm:t>
    </dgm:pt>
    <dgm:pt modelId="{BB05FABA-A2C9-4A4F-A71C-93296C514205}" type="sibTrans" cxnId="{8EEEF9C1-4937-4F52-B624-054148E8DE52}">
      <dgm:prSet/>
      <dgm:spPr/>
      <dgm:t>
        <a:bodyPr/>
        <a:lstStyle/>
        <a:p>
          <a:endParaRPr lang="en-US"/>
        </a:p>
      </dgm:t>
    </dgm:pt>
    <dgm:pt modelId="{D413B856-9EAF-4B29-88DB-F8211375C355}" type="pres">
      <dgm:prSet presAssocID="{DAE38885-C883-4FD8-93B3-D55AD8B6D7D3}" presName="vert0" presStyleCnt="0">
        <dgm:presLayoutVars>
          <dgm:dir/>
          <dgm:animOne val="branch"/>
          <dgm:animLvl val="lvl"/>
        </dgm:presLayoutVars>
      </dgm:prSet>
      <dgm:spPr/>
    </dgm:pt>
    <dgm:pt modelId="{A5791535-115C-4185-9E9B-3C171F74B9D2}" type="pres">
      <dgm:prSet presAssocID="{4136E24B-0ED0-4178-8EFA-46209A464611}" presName="thickLine" presStyleLbl="alignNode1" presStyleIdx="0" presStyleCnt="4"/>
      <dgm:spPr/>
    </dgm:pt>
    <dgm:pt modelId="{4C6EE9C5-57C1-474A-BAA5-DFCF538E23FE}" type="pres">
      <dgm:prSet presAssocID="{4136E24B-0ED0-4178-8EFA-46209A464611}" presName="horz1" presStyleCnt="0"/>
      <dgm:spPr/>
    </dgm:pt>
    <dgm:pt modelId="{BCDE54AD-B74D-4A2C-A2DB-7CB30AE6D35F}" type="pres">
      <dgm:prSet presAssocID="{4136E24B-0ED0-4178-8EFA-46209A464611}" presName="tx1" presStyleLbl="revTx" presStyleIdx="0" presStyleCnt="4"/>
      <dgm:spPr/>
    </dgm:pt>
    <dgm:pt modelId="{A58F6AF5-27C2-4A68-B549-7B55C5C9F2FC}" type="pres">
      <dgm:prSet presAssocID="{4136E24B-0ED0-4178-8EFA-46209A464611}" presName="vert1" presStyleCnt="0"/>
      <dgm:spPr/>
    </dgm:pt>
    <dgm:pt modelId="{8ADF46B7-9B47-4320-9126-FB4A8505AC0A}" type="pres">
      <dgm:prSet presAssocID="{35A7BFAE-DD6A-4E35-A850-DEC995B42216}" presName="thickLine" presStyleLbl="alignNode1" presStyleIdx="1" presStyleCnt="4"/>
      <dgm:spPr/>
    </dgm:pt>
    <dgm:pt modelId="{3720F92E-47DE-4651-A548-5336805F6CB8}" type="pres">
      <dgm:prSet presAssocID="{35A7BFAE-DD6A-4E35-A850-DEC995B42216}" presName="horz1" presStyleCnt="0"/>
      <dgm:spPr/>
    </dgm:pt>
    <dgm:pt modelId="{27F4FC88-20A9-4791-842E-1DD962D3BD80}" type="pres">
      <dgm:prSet presAssocID="{35A7BFAE-DD6A-4E35-A850-DEC995B42216}" presName="tx1" presStyleLbl="revTx" presStyleIdx="1" presStyleCnt="4"/>
      <dgm:spPr/>
    </dgm:pt>
    <dgm:pt modelId="{4FA3EA0D-A9AD-4207-AADC-42F780BA9A1E}" type="pres">
      <dgm:prSet presAssocID="{35A7BFAE-DD6A-4E35-A850-DEC995B42216}" presName="vert1" presStyleCnt="0"/>
      <dgm:spPr/>
    </dgm:pt>
    <dgm:pt modelId="{5BCE2E34-5AB7-45DC-8F37-64220760FCAC}" type="pres">
      <dgm:prSet presAssocID="{890DC88D-7E38-4C2C-B577-71CD2726FF2D}" presName="thickLine" presStyleLbl="alignNode1" presStyleIdx="2" presStyleCnt="4"/>
      <dgm:spPr/>
    </dgm:pt>
    <dgm:pt modelId="{AE71BA03-013B-4279-AC15-1204D53DB4F3}" type="pres">
      <dgm:prSet presAssocID="{890DC88D-7E38-4C2C-B577-71CD2726FF2D}" presName="horz1" presStyleCnt="0"/>
      <dgm:spPr/>
    </dgm:pt>
    <dgm:pt modelId="{8F57B961-AA16-4556-ADC7-B424B77EE625}" type="pres">
      <dgm:prSet presAssocID="{890DC88D-7E38-4C2C-B577-71CD2726FF2D}" presName="tx1" presStyleLbl="revTx" presStyleIdx="2" presStyleCnt="4"/>
      <dgm:spPr/>
    </dgm:pt>
    <dgm:pt modelId="{AC0DC0C9-5346-4A83-99AF-307A7AD6D63F}" type="pres">
      <dgm:prSet presAssocID="{890DC88D-7E38-4C2C-B577-71CD2726FF2D}" presName="vert1" presStyleCnt="0"/>
      <dgm:spPr/>
    </dgm:pt>
    <dgm:pt modelId="{28ED70AD-3529-4EE1-B0F4-CD2464526A59}" type="pres">
      <dgm:prSet presAssocID="{9454794A-58B0-49B8-B1B2-1DA77739E5E0}" presName="thickLine" presStyleLbl="alignNode1" presStyleIdx="3" presStyleCnt="4"/>
      <dgm:spPr/>
    </dgm:pt>
    <dgm:pt modelId="{DCA51DB8-851A-43EC-AAD5-809FBF9B83F7}" type="pres">
      <dgm:prSet presAssocID="{9454794A-58B0-49B8-B1B2-1DA77739E5E0}" presName="horz1" presStyleCnt="0"/>
      <dgm:spPr/>
    </dgm:pt>
    <dgm:pt modelId="{3E053A50-8EC5-4727-A0BA-0A7C7186AEF6}" type="pres">
      <dgm:prSet presAssocID="{9454794A-58B0-49B8-B1B2-1DA77739E5E0}" presName="tx1" presStyleLbl="revTx" presStyleIdx="3" presStyleCnt="4"/>
      <dgm:spPr/>
    </dgm:pt>
    <dgm:pt modelId="{D50F6743-45B9-4C5D-A0AA-75761C567C17}" type="pres">
      <dgm:prSet presAssocID="{9454794A-58B0-49B8-B1B2-1DA77739E5E0}" presName="vert1" presStyleCnt="0"/>
      <dgm:spPr/>
    </dgm:pt>
  </dgm:ptLst>
  <dgm:cxnLst>
    <dgm:cxn modelId="{B750883F-4D84-4612-A2CA-4B7D46B5D239}" srcId="{DAE38885-C883-4FD8-93B3-D55AD8B6D7D3}" destId="{890DC88D-7E38-4C2C-B577-71CD2726FF2D}" srcOrd="2" destOrd="0" parTransId="{972C1F0C-B1E2-429B-A6A8-4ED21C9EFF57}" sibTransId="{6320F7EC-D001-4192-9803-A0C7D781C243}"/>
    <dgm:cxn modelId="{BA41876E-9B3C-4772-9036-49F465E11AA7}" srcId="{DAE38885-C883-4FD8-93B3-D55AD8B6D7D3}" destId="{35A7BFAE-DD6A-4E35-A850-DEC995B42216}" srcOrd="1" destOrd="0" parTransId="{82BFF8CE-5228-4DFD-9C9D-0F038C67790D}" sibTransId="{BBE79245-26BC-4335-8289-F3EE7528D42F}"/>
    <dgm:cxn modelId="{4143E29B-173D-4128-9E03-3EF881058F3F}" srcId="{DAE38885-C883-4FD8-93B3-D55AD8B6D7D3}" destId="{4136E24B-0ED0-4178-8EFA-46209A464611}" srcOrd="0" destOrd="0" parTransId="{82CAFB85-ACC0-4584-AA55-0E3733FF9B74}" sibTransId="{00B322C0-3D80-4E77-8BDE-2801DD3A8513}"/>
    <dgm:cxn modelId="{535E92A4-1D1E-414E-8C4A-E5CB7CA8965A}" type="presOf" srcId="{35A7BFAE-DD6A-4E35-A850-DEC995B42216}" destId="{27F4FC88-20A9-4791-842E-1DD962D3BD80}" srcOrd="0" destOrd="0" presId="urn:microsoft.com/office/officeart/2008/layout/LinedList"/>
    <dgm:cxn modelId="{543893A6-F55A-4092-9E22-14A347AFD2EC}" type="presOf" srcId="{4136E24B-0ED0-4178-8EFA-46209A464611}" destId="{BCDE54AD-B74D-4A2C-A2DB-7CB30AE6D35F}" srcOrd="0" destOrd="0" presId="urn:microsoft.com/office/officeart/2008/layout/LinedList"/>
    <dgm:cxn modelId="{8EEEF9C1-4937-4F52-B624-054148E8DE52}" srcId="{DAE38885-C883-4FD8-93B3-D55AD8B6D7D3}" destId="{9454794A-58B0-49B8-B1B2-1DA77739E5E0}" srcOrd="3" destOrd="0" parTransId="{896F19AA-9042-4E66-A20B-2D2C13B1A305}" sibTransId="{BB05FABA-A2C9-4A4F-A71C-93296C514205}"/>
    <dgm:cxn modelId="{EBB401C9-5189-4968-B3D0-AD2A0A363BDB}" type="presOf" srcId="{9454794A-58B0-49B8-B1B2-1DA77739E5E0}" destId="{3E053A50-8EC5-4727-A0BA-0A7C7186AEF6}" srcOrd="0" destOrd="0" presId="urn:microsoft.com/office/officeart/2008/layout/LinedList"/>
    <dgm:cxn modelId="{71F4B2DA-8AF0-4829-B10B-9B503485AA5F}" type="presOf" srcId="{DAE38885-C883-4FD8-93B3-D55AD8B6D7D3}" destId="{D413B856-9EAF-4B29-88DB-F8211375C355}" srcOrd="0" destOrd="0" presId="urn:microsoft.com/office/officeart/2008/layout/LinedList"/>
    <dgm:cxn modelId="{9F802DF6-BE4C-4058-B521-93DFBF22D508}" type="presOf" srcId="{890DC88D-7E38-4C2C-B577-71CD2726FF2D}" destId="{8F57B961-AA16-4556-ADC7-B424B77EE625}" srcOrd="0" destOrd="0" presId="urn:microsoft.com/office/officeart/2008/layout/LinedList"/>
    <dgm:cxn modelId="{623C731E-0D94-4E2D-94B1-E2628AB732DD}" type="presParOf" srcId="{D413B856-9EAF-4B29-88DB-F8211375C355}" destId="{A5791535-115C-4185-9E9B-3C171F74B9D2}" srcOrd="0" destOrd="0" presId="urn:microsoft.com/office/officeart/2008/layout/LinedList"/>
    <dgm:cxn modelId="{D7CF0528-36FA-4DF5-B3DC-1E99FAF09267}" type="presParOf" srcId="{D413B856-9EAF-4B29-88DB-F8211375C355}" destId="{4C6EE9C5-57C1-474A-BAA5-DFCF538E23FE}" srcOrd="1" destOrd="0" presId="urn:microsoft.com/office/officeart/2008/layout/LinedList"/>
    <dgm:cxn modelId="{E1374211-0F72-452D-9022-D93C335F424F}" type="presParOf" srcId="{4C6EE9C5-57C1-474A-BAA5-DFCF538E23FE}" destId="{BCDE54AD-B74D-4A2C-A2DB-7CB30AE6D35F}" srcOrd="0" destOrd="0" presId="urn:microsoft.com/office/officeart/2008/layout/LinedList"/>
    <dgm:cxn modelId="{214D309E-5A0F-461A-87B4-6A1AAFCEF174}" type="presParOf" srcId="{4C6EE9C5-57C1-474A-BAA5-DFCF538E23FE}" destId="{A58F6AF5-27C2-4A68-B549-7B55C5C9F2FC}" srcOrd="1" destOrd="0" presId="urn:microsoft.com/office/officeart/2008/layout/LinedList"/>
    <dgm:cxn modelId="{41BCB004-562F-4E93-85D8-45B84B0E00B6}" type="presParOf" srcId="{D413B856-9EAF-4B29-88DB-F8211375C355}" destId="{8ADF46B7-9B47-4320-9126-FB4A8505AC0A}" srcOrd="2" destOrd="0" presId="urn:microsoft.com/office/officeart/2008/layout/LinedList"/>
    <dgm:cxn modelId="{5F6E9BED-814E-42FD-A18F-EC6FAD4055DB}" type="presParOf" srcId="{D413B856-9EAF-4B29-88DB-F8211375C355}" destId="{3720F92E-47DE-4651-A548-5336805F6CB8}" srcOrd="3" destOrd="0" presId="urn:microsoft.com/office/officeart/2008/layout/LinedList"/>
    <dgm:cxn modelId="{E8DCA12C-AC9C-4F77-80D9-B896D11EC4A8}" type="presParOf" srcId="{3720F92E-47DE-4651-A548-5336805F6CB8}" destId="{27F4FC88-20A9-4791-842E-1DD962D3BD80}" srcOrd="0" destOrd="0" presId="urn:microsoft.com/office/officeart/2008/layout/LinedList"/>
    <dgm:cxn modelId="{4FBFD03B-1A8D-4A61-94D8-CAFEB82C8FD6}" type="presParOf" srcId="{3720F92E-47DE-4651-A548-5336805F6CB8}" destId="{4FA3EA0D-A9AD-4207-AADC-42F780BA9A1E}" srcOrd="1" destOrd="0" presId="urn:microsoft.com/office/officeart/2008/layout/LinedList"/>
    <dgm:cxn modelId="{D045ADCD-13C9-4900-AE86-E525F99D49DD}" type="presParOf" srcId="{D413B856-9EAF-4B29-88DB-F8211375C355}" destId="{5BCE2E34-5AB7-45DC-8F37-64220760FCAC}" srcOrd="4" destOrd="0" presId="urn:microsoft.com/office/officeart/2008/layout/LinedList"/>
    <dgm:cxn modelId="{67CAFC0E-2B92-4A6F-B5A5-3005CAE0AD10}" type="presParOf" srcId="{D413B856-9EAF-4B29-88DB-F8211375C355}" destId="{AE71BA03-013B-4279-AC15-1204D53DB4F3}" srcOrd="5" destOrd="0" presId="urn:microsoft.com/office/officeart/2008/layout/LinedList"/>
    <dgm:cxn modelId="{AE6EED02-D0C1-4552-974A-395E7F716E0C}" type="presParOf" srcId="{AE71BA03-013B-4279-AC15-1204D53DB4F3}" destId="{8F57B961-AA16-4556-ADC7-B424B77EE625}" srcOrd="0" destOrd="0" presId="urn:microsoft.com/office/officeart/2008/layout/LinedList"/>
    <dgm:cxn modelId="{0346339A-43D2-4595-8D6C-A0D97A09C967}" type="presParOf" srcId="{AE71BA03-013B-4279-AC15-1204D53DB4F3}" destId="{AC0DC0C9-5346-4A83-99AF-307A7AD6D63F}" srcOrd="1" destOrd="0" presId="urn:microsoft.com/office/officeart/2008/layout/LinedList"/>
    <dgm:cxn modelId="{CF2C1CD1-02ED-4CF0-9A25-AA7F60D35A7F}" type="presParOf" srcId="{D413B856-9EAF-4B29-88DB-F8211375C355}" destId="{28ED70AD-3529-4EE1-B0F4-CD2464526A59}" srcOrd="6" destOrd="0" presId="urn:microsoft.com/office/officeart/2008/layout/LinedList"/>
    <dgm:cxn modelId="{CA0EC72D-14BB-415C-8C5F-8C3799096D79}" type="presParOf" srcId="{D413B856-9EAF-4B29-88DB-F8211375C355}" destId="{DCA51DB8-851A-43EC-AAD5-809FBF9B83F7}" srcOrd="7" destOrd="0" presId="urn:microsoft.com/office/officeart/2008/layout/LinedList"/>
    <dgm:cxn modelId="{9CEF88F6-8CCA-427F-83B6-5AA5506381AE}" type="presParOf" srcId="{DCA51DB8-851A-43EC-AAD5-809FBF9B83F7}" destId="{3E053A50-8EC5-4727-A0BA-0A7C7186AEF6}" srcOrd="0" destOrd="0" presId="urn:microsoft.com/office/officeart/2008/layout/LinedList"/>
    <dgm:cxn modelId="{F860309B-475A-4824-9A75-E76BF43C1684}" type="presParOf" srcId="{DCA51DB8-851A-43EC-AAD5-809FBF9B83F7}" destId="{D50F6743-45B9-4C5D-A0AA-75761C567C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E38885-C883-4FD8-93B3-D55AD8B6D7D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36E24B-0ED0-4178-8EFA-46209A464611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High Initial Investment: </a:t>
          </a:r>
          <a:r>
            <a:rPr lang="en-US" b="0" i="0" dirty="0"/>
            <a:t>Setting up BDD frameworks, writing scenarios, and training the team takes time and effort upfront, which can slow early project phases.</a:t>
          </a:r>
          <a:endParaRPr lang="en-US" b="0" dirty="0"/>
        </a:p>
      </dgm:t>
    </dgm:pt>
    <dgm:pt modelId="{82CAFB85-ACC0-4584-AA55-0E3733FF9B74}" type="parTrans" cxnId="{4143E29B-173D-4128-9E03-3EF881058F3F}">
      <dgm:prSet/>
      <dgm:spPr/>
      <dgm:t>
        <a:bodyPr/>
        <a:lstStyle/>
        <a:p>
          <a:endParaRPr lang="en-US"/>
        </a:p>
      </dgm:t>
    </dgm:pt>
    <dgm:pt modelId="{00B322C0-3D80-4E77-8BDE-2801DD3A8513}" type="sibTrans" cxnId="{4143E29B-173D-4128-9E03-3EF881058F3F}">
      <dgm:prSet/>
      <dgm:spPr/>
      <dgm:t>
        <a:bodyPr/>
        <a:lstStyle/>
        <a:p>
          <a:endParaRPr lang="en-US"/>
        </a:p>
      </dgm:t>
    </dgm:pt>
    <dgm:pt modelId="{35A7BFAE-DD6A-4E35-A850-DEC995B42216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Communication Dependency: </a:t>
          </a:r>
          <a:r>
            <a:rPr lang="en-US" b="0" i="0" dirty="0"/>
            <a:t>BDD heavily relies on strong communication among team members; poor collaboration can lead to vague or incorrect scenarios.</a:t>
          </a:r>
          <a:endParaRPr lang="en-US" b="0" dirty="0"/>
        </a:p>
      </dgm:t>
    </dgm:pt>
    <dgm:pt modelId="{82BFF8CE-5228-4DFD-9C9D-0F038C67790D}" type="parTrans" cxnId="{BA41876E-9B3C-4772-9036-49F465E11AA7}">
      <dgm:prSet/>
      <dgm:spPr/>
      <dgm:t>
        <a:bodyPr/>
        <a:lstStyle/>
        <a:p>
          <a:endParaRPr lang="en-US"/>
        </a:p>
      </dgm:t>
    </dgm:pt>
    <dgm:pt modelId="{BBE79245-26BC-4335-8289-F3EE7528D42F}" type="sibTrans" cxnId="{BA41876E-9B3C-4772-9036-49F465E11AA7}">
      <dgm:prSet/>
      <dgm:spPr/>
      <dgm:t>
        <a:bodyPr/>
        <a:lstStyle/>
        <a:p>
          <a:endParaRPr lang="en-US"/>
        </a:p>
      </dgm:t>
    </dgm:pt>
    <dgm:pt modelId="{890DC88D-7E38-4C2C-B577-71CD2726FF2D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Maintenance Overhead: </a:t>
          </a:r>
          <a:r>
            <a:rPr lang="en-US" b="0" i="0" dirty="0"/>
            <a:t>As systems grow, keeping feature files, scenarios, and automation code up-to-date becomes a significant maintenance task.</a:t>
          </a:r>
          <a:endParaRPr lang="en-US" b="0" dirty="0"/>
        </a:p>
      </dgm:t>
    </dgm:pt>
    <dgm:pt modelId="{972C1F0C-B1E2-429B-A6A8-4ED21C9EFF57}" type="parTrans" cxnId="{B750883F-4D84-4612-A2CA-4B7D46B5D239}">
      <dgm:prSet/>
      <dgm:spPr/>
      <dgm:t>
        <a:bodyPr/>
        <a:lstStyle/>
        <a:p>
          <a:endParaRPr lang="en-US"/>
        </a:p>
      </dgm:t>
    </dgm:pt>
    <dgm:pt modelId="{6320F7EC-D001-4192-9803-A0C7D781C243}" type="sibTrans" cxnId="{B750883F-4D84-4612-A2CA-4B7D46B5D239}">
      <dgm:prSet/>
      <dgm:spPr/>
      <dgm:t>
        <a:bodyPr/>
        <a:lstStyle/>
        <a:p>
          <a:endParaRPr lang="en-US"/>
        </a:p>
      </dgm:t>
    </dgm:pt>
    <dgm:pt modelId="{9454794A-58B0-49B8-B1B2-1DA77739E5E0}">
      <dgm:prSet/>
      <dgm:spPr/>
      <dgm:t>
        <a:bodyPr/>
        <a:lstStyle/>
        <a:p>
          <a:r>
            <a:rPr lang="en-US" b="0" i="0" dirty="0"/>
            <a:t>• </a:t>
          </a:r>
          <a:r>
            <a:rPr lang="en-US" b="1" i="0" dirty="0"/>
            <a:t>Not Ideal for Every Project: </a:t>
          </a:r>
          <a:r>
            <a:rPr lang="en-US" b="0" i="0" dirty="0"/>
            <a:t>For very small, short-term projects, the overhead of BDD might outweigh its benefits compared to simpler development practices.</a:t>
          </a:r>
          <a:endParaRPr lang="en-US" b="0" dirty="0"/>
        </a:p>
      </dgm:t>
    </dgm:pt>
    <dgm:pt modelId="{896F19AA-9042-4E66-A20B-2D2C13B1A305}" type="parTrans" cxnId="{8EEEF9C1-4937-4F52-B624-054148E8DE52}">
      <dgm:prSet/>
      <dgm:spPr/>
      <dgm:t>
        <a:bodyPr/>
        <a:lstStyle/>
        <a:p>
          <a:endParaRPr lang="en-US"/>
        </a:p>
      </dgm:t>
    </dgm:pt>
    <dgm:pt modelId="{BB05FABA-A2C9-4A4F-A71C-93296C514205}" type="sibTrans" cxnId="{8EEEF9C1-4937-4F52-B624-054148E8DE52}">
      <dgm:prSet/>
      <dgm:spPr/>
      <dgm:t>
        <a:bodyPr/>
        <a:lstStyle/>
        <a:p>
          <a:endParaRPr lang="en-US"/>
        </a:p>
      </dgm:t>
    </dgm:pt>
    <dgm:pt modelId="{C194D4D3-B06F-429B-A5C8-2B1D8AC9A17C}" type="pres">
      <dgm:prSet presAssocID="{DAE38885-C883-4FD8-93B3-D55AD8B6D7D3}" presName="vert0" presStyleCnt="0">
        <dgm:presLayoutVars>
          <dgm:dir/>
          <dgm:animOne val="branch"/>
          <dgm:animLvl val="lvl"/>
        </dgm:presLayoutVars>
      </dgm:prSet>
      <dgm:spPr/>
    </dgm:pt>
    <dgm:pt modelId="{23426C1F-E2B3-4E43-83A2-5EDD2B7D5770}" type="pres">
      <dgm:prSet presAssocID="{4136E24B-0ED0-4178-8EFA-46209A464611}" presName="thickLine" presStyleLbl="alignNode1" presStyleIdx="0" presStyleCnt="4"/>
      <dgm:spPr/>
    </dgm:pt>
    <dgm:pt modelId="{ED3F9695-BD5B-41B2-A196-827C7D33255E}" type="pres">
      <dgm:prSet presAssocID="{4136E24B-0ED0-4178-8EFA-46209A464611}" presName="horz1" presStyleCnt="0"/>
      <dgm:spPr/>
    </dgm:pt>
    <dgm:pt modelId="{49B62354-BAC2-4909-92CA-4EDB915CB27E}" type="pres">
      <dgm:prSet presAssocID="{4136E24B-0ED0-4178-8EFA-46209A464611}" presName="tx1" presStyleLbl="revTx" presStyleIdx="0" presStyleCnt="4"/>
      <dgm:spPr/>
    </dgm:pt>
    <dgm:pt modelId="{AC814EE2-EAD7-4944-95D3-BFAD1187494F}" type="pres">
      <dgm:prSet presAssocID="{4136E24B-0ED0-4178-8EFA-46209A464611}" presName="vert1" presStyleCnt="0"/>
      <dgm:spPr/>
    </dgm:pt>
    <dgm:pt modelId="{A7E6F1CB-4D5D-40FD-8F77-ECE03552BCC4}" type="pres">
      <dgm:prSet presAssocID="{35A7BFAE-DD6A-4E35-A850-DEC995B42216}" presName="thickLine" presStyleLbl="alignNode1" presStyleIdx="1" presStyleCnt="4"/>
      <dgm:spPr/>
    </dgm:pt>
    <dgm:pt modelId="{10868D20-CB05-460F-BAE1-F3F8E901BBC0}" type="pres">
      <dgm:prSet presAssocID="{35A7BFAE-DD6A-4E35-A850-DEC995B42216}" presName="horz1" presStyleCnt="0"/>
      <dgm:spPr/>
    </dgm:pt>
    <dgm:pt modelId="{1B8E6784-D999-4130-840D-F8043EE3DC76}" type="pres">
      <dgm:prSet presAssocID="{35A7BFAE-DD6A-4E35-A850-DEC995B42216}" presName="tx1" presStyleLbl="revTx" presStyleIdx="1" presStyleCnt="4"/>
      <dgm:spPr/>
    </dgm:pt>
    <dgm:pt modelId="{4B2D8206-2578-43CD-8919-FEE6EEBAC8F6}" type="pres">
      <dgm:prSet presAssocID="{35A7BFAE-DD6A-4E35-A850-DEC995B42216}" presName="vert1" presStyleCnt="0"/>
      <dgm:spPr/>
    </dgm:pt>
    <dgm:pt modelId="{2650AD03-DCA8-47AF-800C-94F1C64554DF}" type="pres">
      <dgm:prSet presAssocID="{890DC88D-7E38-4C2C-B577-71CD2726FF2D}" presName="thickLine" presStyleLbl="alignNode1" presStyleIdx="2" presStyleCnt="4"/>
      <dgm:spPr/>
    </dgm:pt>
    <dgm:pt modelId="{0B4C8007-A718-4369-AC48-F50B67B60D0A}" type="pres">
      <dgm:prSet presAssocID="{890DC88D-7E38-4C2C-B577-71CD2726FF2D}" presName="horz1" presStyleCnt="0"/>
      <dgm:spPr/>
    </dgm:pt>
    <dgm:pt modelId="{285B4AFE-703A-4392-8360-CF4F4F386D48}" type="pres">
      <dgm:prSet presAssocID="{890DC88D-7E38-4C2C-B577-71CD2726FF2D}" presName="tx1" presStyleLbl="revTx" presStyleIdx="2" presStyleCnt="4"/>
      <dgm:spPr/>
    </dgm:pt>
    <dgm:pt modelId="{97DBF38A-7EB0-4157-9F60-051931F85C70}" type="pres">
      <dgm:prSet presAssocID="{890DC88D-7E38-4C2C-B577-71CD2726FF2D}" presName="vert1" presStyleCnt="0"/>
      <dgm:spPr/>
    </dgm:pt>
    <dgm:pt modelId="{A3390A21-5520-4B61-A7B6-7C65E384614A}" type="pres">
      <dgm:prSet presAssocID="{9454794A-58B0-49B8-B1B2-1DA77739E5E0}" presName="thickLine" presStyleLbl="alignNode1" presStyleIdx="3" presStyleCnt="4"/>
      <dgm:spPr/>
    </dgm:pt>
    <dgm:pt modelId="{A46BCCE4-120B-4549-A6C2-900B4893764E}" type="pres">
      <dgm:prSet presAssocID="{9454794A-58B0-49B8-B1B2-1DA77739E5E0}" presName="horz1" presStyleCnt="0"/>
      <dgm:spPr/>
    </dgm:pt>
    <dgm:pt modelId="{B980AEE5-29AF-4CAC-BE08-C1F833E9271B}" type="pres">
      <dgm:prSet presAssocID="{9454794A-58B0-49B8-B1B2-1DA77739E5E0}" presName="tx1" presStyleLbl="revTx" presStyleIdx="3" presStyleCnt="4"/>
      <dgm:spPr/>
    </dgm:pt>
    <dgm:pt modelId="{B4792D16-AE7C-4127-9A2B-DBC7C0C98420}" type="pres">
      <dgm:prSet presAssocID="{9454794A-58B0-49B8-B1B2-1DA77739E5E0}" presName="vert1" presStyleCnt="0"/>
      <dgm:spPr/>
    </dgm:pt>
  </dgm:ptLst>
  <dgm:cxnLst>
    <dgm:cxn modelId="{7BB6A733-FE14-48B9-A2BC-2BEF169264CB}" type="presOf" srcId="{DAE38885-C883-4FD8-93B3-D55AD8B6D7D3}" destId="{C194D4D3-B06F-429B-A5C8-2B1D8AC9A17C}" srcOrd="0" destOrd="0" presId="urn:microsoft.com/office/officeart/2008/layout/LinedList"/>
    <dgm:cxn modelId="{B750883F-4D84-4612-A2CA-4B7D46B5D239}" srcId="{DAE38885-C883-4FD8-93B3-D55AD8B6D7D3}" destId="{890DC88D-7E38-4C2C-B577-71CD2726FF2D}" srcOrd="2" destOrd="0" parTransId="{972C1F0C-B1E2-429B-A6A8-4ED21C9EFF57}" sibTransId="{6320F7EC-D001-4192-9803-A0C7D781C243}"/>
    <dgm:cxn modelId="{D144D263-1681-4F3C-A7A0-BFE128035773}" type="presOf" srcId="{890DC88D-7E38-4C2C-B577-71CD2726FF2D}" destId="{285B4AFE-703A-4392-8360-CF4F4F386D48}" srcOrd="0" destOrd="0" presId="urn:microsoft.com/office/officeart/2008/layout/LinedList"/>
    <dgm:cxn modelId="{A4C2C46A-FB9B-4902-9895-1F590B9093B2}" type="presOf" srcId="{35A7BFAE-DD6A-4E35-A850-DEC995B42216}" destId="{1B8E6784-D999-4130-840D-F8043EE3DC76}" srcOrd="0" destOrd="0" presId="urn:microsoft.com/office/officeart/2008/layout/LinedList"/>
    <dgm:cxn modelId="{BA41876E-9B3C-4772-9036-49F465E11AA7}" srcId="{DAE38885-C883-4FD8-93B3-D55AD8B6D7D3}" destId="{35A7BFAE-DD6A-4E35-A850-DEC995B42216}" srcOrd="1" destOrd="0" parTransId="{82BFF8CE-5228-4DFD-9C9D-0F038C67790D}" sibTransId="{BBE79245-26BC-4335-8289-F3EE7528D42F}"/>
    <dgm:cxn modelId="{4143E29B-173D-4128-9E03-3EF881058F3F}" srcId="{DAE38885-C883-4FD8-93B3-D55AD8B6D7D3}" destId="{4136E24B-0ED0-4178-8EFA-46209A464611}" srcOrd="0" destOrd="0" parTransId="{82CAFB85-ACC0-4584-AA55-0E3733FF9B74}" sibTransId="{00B322C0-3D80-4E77-8BDE-2801DD3A8513}"/>
    <dgm:cxn modelId="{87ABBFAE-2693-4542-8CFD-56D243072420}" type="presOf" srcId="{9454794A-58B0-49B8-B1B2-1DA77739E5E0}" destId="{B980AEE5-29AF-4CAC-BE08-C1F833E9271B}" srcOrd="0" destOrd="0" presId="urn:microsoft.com/office/officeart/2008/layout/LinedList"/>
    <dgm:cxn modelId="{FE23A4AF-CA4E-4908-BF89-42F2067ABB8B}" type="presOf" srcId="{4136E24B-0ED0-4178-8EFA-46209A464611}" destId="{49B62354-BAC2-4909-92CA-4EDB915CB27E}" srcOrd="0" destOrd="0" presId="urn:microsoft.com/office/officeart/2008/layout/LinedList"/>
    <dgm:cxn modelId="{8EEEF9C1-4937-4F52-B624-054148E8DE52}" srcId="{DAE38885-C883-4FD8-93B3-D55AD8B6D7D3}" destId="{9454794A-58B0-49B8-B1B2-1DA77739E5E0}" srcOrd="3" destOrd="0" parTransId="{896F19AA-9042-4E66-A20B-2D2C13B1A305}" sibTransId="{BB05FABA-A2C9-4A4F-A71C-93296C514205}"/>
    <dgm:cxn modelId="{5B237BB3-9F52-4BE8-B05A-934514141406}" type="presParOf" srcId="{C194D4D3-B06F-429B-A5C8-2B1D8AC9A17C}" destId="{23426C1F-E2B3-4E43-83A2-5EDD2B7D5770}" srcOrd="0" destOrd="0" presId="urn:microsoft.com/office/officeart/2008/layout/LinedList"/>
    <dgm:cxn modelId="{97D191F9-58BC-4BF9-9192-6596AB25222E}" type="presParOf" srcId="{C194D4D3-B06F-429B-A5C8-2B1D8AC9A17C}" destId="{ED3F9695-BD5B-41B2-A196-827C7D33255E}" srcOrd="1" destOrd="0" presId="urn:microsoft.com/office/officeart/2008/layout/LinedList"/>
    <dgm:cxn modelId="{845CCE5C-6AF6-4743-8978-CCFBFFDDDD76}" type="presParOf" srcId="{ED3F9695-BD5B-41B2-A196-827C7D33255E}" destId="{49B62354-BAC2-4909-92CA-4EDB915CB27E}" srcOrd="0" destOrd="0" presId="urn:microsoft.com/office/officeart/2008/layout/LinedList"/>
    <dgm:cxn modelId="{59F93C7F-8485-4E46-A67B-E15CD6B1119F}" type="presParOf" srcId="{ED3F9695-BD5B-41B2-A196-827C7D33255E}" destId="{AC814EE2-EAD7-4944-95D3-BFAD1187494F}" srcOrd="1" destOrd="0" presId="urn:microsoft.com/office/officeart/2008/layout/LinedList"/>
    <dgm:cxn modelId="{2D5A4001-680E-43A5-B6AD-0980823794A7}" type="presParOf" srcId="{C194D4D3-B06F-429B-A5C8-2B1D8AC9A17C}" destId="{A7E6F1CB-4D5D-40FD-8F77-ECE03552BCC4}" srcOrd="2" destOrd="0" presId="urn:microsoft.com/office/officeart/2008/layout/LinedList"/>
    <dgm:cxn modelId="{3FB13347-361E-4483-A288-827AEA9BF9FD}" type="presParOf" srcId="{C194D4D3-B06F-429B-A5C8-2B1D8AC9A17C}" destId="{10868D20-CB05-460F-BAE1-F3F8E901BBC0}" srcOrd="3" destOrd="0" presId="urn:microsoft.com/office/officeart/2008/layout/LinedList"/>
    <dgm:cxn modelId="{654988F7-C984-497E-948A-8008B758E498}" type="presParOf" srcId="{10868D20-CB05-460F-BAE1-F3F8E901BBC0}" destId="{1B8E6784-D999-4130-840D-F8043EE3DC76}" srcOrd="0" destOrd="0" presId="urn:microsoft.com/office/officeart/2008/layout/LinedList"/>
    <dgm:cxn modelId="{E16C0DB4-7F23-4990-A593-DA46DBAD4428}" type="presParOf" srcId="{10868D20-CB05-460F-BAE1-F3F8E901BBC0}" destId="{4B2D8206-2578-43CD-8919-FEE6EEBAC8F6}" srcOrd="1" destOrd="0" presId="urn:microsoft.com/office/officeart/2008/layout/LinedList"/>
    <dgm:cxn modelId="{B1EE9FA8-71E8-4485-8A16-820986F40854}" type="presParOf" srcId="{C194D4D3-B06F-429B-A5C8-2B1D8AC9A17C}" destId="{2650AD03-DCA8-47AF-800C-94F1C64554DF}" srcOrd="4" destOrd="0" presId="urn:microsoft.com/office/officeart/2008/layout/LinedList"/>
    <dgm:cxn modelId="{4508F570-4760-40F6-B1AE-B69B8DB8EDD3}" type="presParOf" srcId="{C194D4D3-B06F-429B-A5C8-2B1D8AC9A17C}" destId="{0B4C8007-A718-4369-AC48-F50B67B60D0A}" srcOrd="5" destOrd="0" presId="urn:microsoft.com/office/officeart/2008/layout/LinedList"/>
    <dgm:cxn modelId="{D39AF412-693C-4993-91CC-E61B7F9917E7}" type="presParOf" srcId="{0B4C8007-A718-4369-AC48-F50B67B60D0A}" destId="{285B4AFE-703A-4392-8360-CF4F4F386D48}" srcOrd="0" destOrd="0" presId="urn:microsoft.com/office/officeart/2008/layout/LinedList"/>
    <dgm:cxn modelId="{6D9488BE-CEA7-4EF1-99FD-889080C24D62}" type="presParOf" srcId="{0B4C8007-A718-4369-AC48-F50B67B60D0A}" destId="{97DBF38A-7EB0-4157-9F60-051931F85C70}" srcOrd="1" destOrd="0" presId="urn:microsoft.com/office/officeart/2008/layout/LinedList"/>
    <dgm:cxn modelId="{087B027E-8CAA-4DC8-8B98-403FF875D91D}" type="presParOf" srcId="{C194D4D3-B06F-429B-A5C8-2B1D8AC9A17C}" destId="{A3390A21-5520-4B61-A7B6-7C65E384614A}" srcOrd="6" destOrd="0" presId="urn:microsoft.com/office/officeart/2008/layout/LinedList"/>
    <dgm:cxn modelId="{C7EA8BD8-B9CF-458F-AEAC-AA78FF09C32F}" type="presParOf" srcId="{C194D4D3-B06F-429B-A5C8-2B1D8AC9A17C}" destId="{A46BCCE4-120B-4549-A6C2-900B4893764E}" srcOrd="7" destOrd="0" presId="urn:microsoft.com/office/officeart/2008/layout/LinedList"/>
    <dgm:cxn modelId="{24BB91AC-5166-4A0F-B1B6-6DF420B7720A}" type="presParOf" srcId="{A46BCCE4-120B-4549-A6C2-900B4893764E}" destId="{B980AEE5-29AF-4CAC-BE08-C1F833E9271B}" srcOrd="0" destOrd="0" presId="urn:microsoft.com/office/officeart/2008/layout/LinedList"/>
    <dgm:cxn modelId="{D2F402BD-D053-4474-8876-A21B444651FD}" type="presParOf" srcId="{A46BCCE4-120B-4549-A6C2-900B4893764E}" destId="{B4792D16-AE7C-4127-9A2B-DBC7C0C984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1F9F1-F418-4DBB-BFBA-EE86C743A01F}">
      <dsp:nvSpPr>
        <dsp:cNvPr id="0" name=""/>
        <dsp:cNvSpPr/>
      </dsp:nvSpPr>
      <dsp:spPr>
        <a:xfrm>
          <a:off x="0" y="779489"/>
          <a:ext cx="7053264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• Introduction: The Business &amp; Tech Gap</a:t>
          </a:r>
          <a:endParaRPr lang="en-US" sz="1900" kern="1200" dirty="0"/>
        </a:p>
      </dsp:txBody>
      <dsp:txXfrm>
        <a:off x="22246" y="801735"/>
        <a:ext cx="7008772" cy="411223"/>
      </dsp:txXfrm>
    </dsp:sp>
    <dsp:sp modelId="{419D4D8A-C7AF-40D8-A32D-C8B18D3C0B1D}">
      <dsp:nvSpPr>
        <dsp:cNvPr id="0" name=""/>
        <dsp:cNvSpPr/>
      </dsp:nvSpPr>
      <dsp:spPr>
        <a:xfrm>
          <a:off x="0" y="1289924"/>
          <a:ext cx="7053264" cy="4557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• Business-Driven Development and Living Documentation</a:t>
          </a:r>
          <a:endParaRPr lang="en-US" sz="1900" kern="1200" dirty="0"/>
        </a:p>
      </dsp:txBody>
      <dsp:txXfrm>
        <a:off x="22246" y="1312170"/>
        <a:ext cx="7008772" cy="411223"/>
      </dsp:txXfrm>
    </dsp:sp>
    <dsp:sp modelId="{3FB5AAFD-4557-4AAD-AF89-065AFE39572B}">
      <dsp:nvSpPr>
        <dsp:cNvPr id="0" name=""/>
        <dsp:cNvSpPr/>
      </dsp:nvSpPr>
      <dsp:spPr>
        <a:xfrm>
          <a:off x="0" y="1800359"/>
          <a:ext cx="7053264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• Live Demonstration</a:t>
          </a:r>
          <a:endParaRPr lang="en-US" sz="1900" kern="1200" dirty="0"/>
        </a:p>
      </dsp:txBody>
      <dsp:txXfrm>
        <a:off x="22246" y="1822605"/>
        <a:ext cx="7008772" cy="411223"/>
      </dsp:txXfrm>
    </dsp:sp>
    <dsp:sp modelId="{0BAB5FEE-1D5E-40F2-9733-C0020CCB91AE}">
      <dsp:nvSpPr>
        <dsp:cNvPr id="0" name=""/>
        <dsp:cNvSpPr/>
      </dsp:nvSpPr>
      <dsp:spPr>
        <a:xfrm>
          <a:off x="0" y="2310794"/>
          <a:ext cx="705326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• Pros &amp; Cons of BDD</a:t>
          </a:r>
          <a:endParaRPr lang="en-US" sz="1900" kern="1200" dirty="0"/>
        </a:p>
      </dsp:txBody>
      <dsp:txXfrm>
        <a:off x="22246" y="2333040"/>
        <a:ext cx="7008772" cy="411223"/>
      </dsp:txXfrm>
    </dsp:sp>
    <dsp:sp modelId="{12099341-C08B-4207-AE44-3886BCA172E7}">
      <dsp:nvSpPr>
        <dsp:cNvPr id="0" name=""/>
        <dsp:cNvSpPr/>
      </dsp:nvSpPr>
      <dsp:spPr>
        <a:xfrm>
          <a:off x="0" y="2821229"/>
          <a:ext cx="7053264" cy="4557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• Q&amp;A Session</a:t>
          </a:r>
          <a:endParaRPr lang="en-US" sz="1900" kern="1200" dirty="0"/>
        </a:p>
      </dsp:txBody>
      <dsp:txXfrm>
        <a:off x="22246" y="2843475"/>
        <a:ext cx="7008772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B4734-1362-4024-A0E7-A8DC474B4DC0}">
      <dsp:nvSpPr>
        <dsp:cNvPr id="0" name=""/>
        <dsp:cNvSpPr/>
      </dsp:nvSpPr>
      <dsp:spPr>
        <a:xfrm>
          <a:off x="250377" y="59"/>
          <a:ext cx="3120242" cy="18721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• Align software dev with business goals</a:t>
          </a:r>
          <a:endParaRPr lang="en-US" sz="2900" kern="1200" dirty="0"/>
        </a:p>
      </dsp:txBody>
      <dsp:txXfrm>
        <a:off x="250377" y="59"/>
        <a:ext cx="3120242" cy="1872145"/>
      </dsp:txXfrm>
    </dsp:sp>
    <dsp:sp modelId="{B33B5327-812A-4B19-8040-D8A1B744D237}">
      <dsp:nvSpPr>
        <dsp:cNvPr id="0" name=""/>
        <dsp:cNvSpPr/>
      </dsp:nvSpPr>
      <dsp:spPr>
        <a:xfrm>
          <a:off x="3682644" y="59"/>
          <a:ext cx="3120242" cy="1872145"/>
        </a:xfrm>
        <a:prstGeom prst="rect">
          <a:avLst/>
        </a:prstGeom>
        <a:solidFill>
          <a:schemeClr val="accent5">
            <a:hueOff val="2436877"/>
            <a:satOff val="26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• A process of requirement, gathering and analysis</a:t>
          </a:r>
          <a:endParaRPr lang="en-US" sz="2900" kern="1200" dirty="0"/>
        </a:p>
      </dsp:txBody>
      <dsp:txXfrm>
        <a:off x="3682644" y="59"/>
        <a:ext cx="3120242" cy="1872145"/>
      </dsp:txXfrm>
    </dsp:sp>
    <dsp:sp modelId="{B07EE2F1-1853-47F9-BED2-C5F341A41F92}">
      <dsp:nvSpPr>
        <dsp:cNvPr id="0" name=""/>
        <dsp:cNvSpPr/>
      </dsp:nvSpPr>
      <dsp:spPr>
        <a:xfrm>
          <a:off x="250377" y="2184229"/>
          <a:ext cx="3120242" cy="1872145"/>
        </a:xfrm>
        <a:prstGeom prst="rect">
          <a:avLst/>
        </a:prstGeom>
        <a:solidFill>
          <a:schemeClr val="accent5">
            <a:hueOff val="4873755"/>
            <a:satOff val="530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• Everyone should now how the system should behave.</a:t>
          </a:r>
          <a:endParaRPr lang="en-US" sz="2900" kern="1200" dirty="0"/>
        </a:p>
      </dsp:txBody>
      <dsp:txXfrm>
        <a:off x="250377" y="2184229"/>
        <a:ext cx="3120242" cy="1872145"/>
      </dsp:txXfrm>
    </dsp:sp>
    <dsp:sp modelId="{A0EAA058-DE44-4026-8902-F64017DBC262}">
      <dsp:nvSpPr>
        <dsp:cNvPr id="0" name=""/>
        <dsp:cNvSpPr/>
      </dsp:nvSpPr>
      <dsp:spPr>
        <a:xfrm>
          <a:off x="3682644" y="2184229"/>
          <a:ext cx="3120242" cy="1872145"/>
        </a:xfrm>
        <a:prstGeom prst="rect">
          <a:avLst/>
        </a:prstGeom>
        <a:solidFill>
          <a:schemeClr val="accent5">
            <a:hueOff val="7310632"/>
            <a:satOff val="795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• Keeps everyone on the same page</a:t>
          </a:r>
          <a:endParaRPr lang="en-US" sz="2900" kern="1200"/>
        </a:p>
      </dsp:txBody>
      <dsp:txXfrm>
        <a:off x="3682644" y="2184229"/>
        <a:ext cx="3120242" cy="1872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ADC0F-CB3D-4B7F-B645-446E8A7AA353}">
      <dsp:nvSpPr>
        <dsp:cNvPr id="0" name=""/>
        <dsp:cNvSpPr/>
      </dsp:nvSpPr>
      <dsp:spPr>
        <a:xfrm>
          <a:off x="0" y="0"/>
          <a:ext cx="5642611" cy="8924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• A collaborative software development practice</a:t>
          </a:r>
          <a:endParaRPr lang="en-US" sz="2300" kern="1200" dirty="0"/>
        </a:p>
      </dsp:txBody>
      <dsp:txXfrm>
        <a:off x="26138" y="26138"/>
        <a:ext cx="4604216" cy="840139"/>
      </dsp:txXfrm>
    </dsp:sp>
    <dsp:sp modelId="{7E8DDB95-58CC-4009-9CE8-976EE687D936}">
      <dsp:nvSpPr>
        <dsp:cNvPr id="0" name=""/>
        <dsp:cNvSpPr/>
      </dsp:nvSpPr>
      <dsp:spPr>
        <a:xfrm>
          <a:off x="472568" y="1054672"/>
          <a:ext cx="5642611" cy="8924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• Gherkin syntax for human-readable tests</a:t>
          </a:r>
          <a:endParaRPr lang="en-US" sz="2300" kern="1200"/>
        </a:p>
      </dsp:txBody>
      <dsp:txXfrm>
        <a:off x="498706" y="1080810"/>
        <a:ext cx="4537696" cy="840139"/>
      </dsp:txXfrm>
    </dsp:sp>
    <dsp:sp modelId="{939E597D-0173-4600-8A5B-CEA9F78B1694}">
      <dsp:nvSpPr>
        <dsp:cNvPr id="0" name=""/>
        <dsp:cNvSpPr/>
      </dsp:nvSpPr>
      <dsp:spPr>
        <a:xfrm>
          <a:off x="938084" y="2109345"/>
          <a:ext cx="5642611" cy="8924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• Tools like SpecFlow or Reqnroll for automation</a:t>
          </a:r>
          <a:endParaRPr lang="en-US" sz="2300" kern="1200"/>
        </a:p>
      </dsp:txBody>
      <dsp:txXfrm>
        <a:off x="964222" y="2135483"/>
        <a:ext cx="4544749" cy="840139"/>
      </dsp:txXfrm>
    </dsp:sp>
    <dsp:sp modelId="{8FDDA1A4-0305-4D2F-A3BD-AD0E772586D8}">
      <dsp:nvSpPr>
        <dsp:cNvPr id="0" name=""/>
        <dsp:cNvSpPr/>
      </dsp:nvSpPr>
      <dsp:spPr>
        <a:xfrm>
          <a:off x="1410652" y="3164018"/>
          <a:ext cx="5642611" cy="8924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• Better communication, clarity, and test coverage</a:t>
          </a:r>
          <a:endParaRPr lang="en-US" sz="2300" kern="1200" dirty="0"/>
        </a:p>
      </dsp:txBody>
      <dsp:txXfrm>
        <a:off x="1436790" y="3190156"/>
        <a:ext cx="4537696" cy="840139"/>
      </dsp:txXfrm>
    </dsp:sp>
    <dsp:sp modelId="{EBE41FFB-0FBC-4732-9E0A-3DCFA5ABE8C3}">
      <dsp:nvSpPr>
        <dsp:cNvPr id="0" name=""/>
        <dsp:cNvSpPr/>
      </dsp:nvSpPr>
      <dsp:spPr>
        <a:xfrm>
          <a:off x="5062541" y="683509"/>
          <a:ext cx="580070" cy="5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93057" y="683509"/>
        <a:ext cx="319038" cy="436503"/>
      </dsp:txXfrm>
    </dsp:sp>
    <dsp:sp modelId="{5731E77E-CA37-4666-9E40-064B5222D814}">
      <dsp:nvSpPr>
        <dsp:cNvPr id="0" name=""/>
        <dsp:cNvSpPr/>
      </dsp:nvSpPr>
      <dsp:spPr>
        <a:xfrm>
          <a:off x="5535109" y="1738181"/>
          <a:ext cx="580070" cy="5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665625" y="1738181"/>
        <a:ext cx="319038" cy="436503"/>
      </dsp:txXfrm>
    </dsp:sp>
    <dsp:sp modelId="{AF724A75-8820-40DF-B15C-D72F7D22C95C}">
      <dsp:nvSpPr>
        <dsp:cNvPr id="0" name=""/>
        <dsp:cNvSpPr/>
      </dsp:nvSpPr>
      <dsp:spPr>
        <a:xfrm>
          <a:off x="6000625" y="2792854"/>
          <a:ext cx="580070" cy="5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131141" y="2792854"/>
        <a:ext cx="319038" cy="436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67898-05D7-41EC-ACD0-62697D8A6300}">
      <dsp:nvSpPr>
        <dsp:cNvPr id="0" name=""/>
        <dsp:cNvSpPr/>
      </dsp:nvSpPr>
      <dsp:spPr>
        <a:xfrm>
          <a:off x="0" y="3169"/>
          <a:ext cx="7053264" cy="6750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64654-EEDC-4481-99EC-7699EDDE0456}">
      <dsp:nvSpPr>
        <dsp:cNvPr id="0" name=""/>
        <dsp:cNvSpPr/>
      </dsp:nvSpPr>
      <dsp:spPr>
        <a:xfrm>
          <a:off x="204192" y="155047"/>
          <a:ext cx="371258" cy="3712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13B90-C6ED-411F-9540-FFF9C67958A2}">
      <dsp:nvSpPr>
        <dsp:cNvPr id="0" name=""/>
        <dsp:cNvSpPr/>
      </dsp:nvSpPr>
      <dsp:spPr>
        <a:xfrm>
          <a:off x="779643" y="3169"/>
          <a:ext cx="6273620" cy="6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39" tIns="71439" rIns="71439" bIns="714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• Write tests steps for each </a:t>
          </a:r>
          <a:r>
            <a:rPr lang="en-US" sz="1900" b="0" i="0" kern="1200" dirty="0" err="1"/>
            <a:t>Given,When,Then</a:t>
          </a:r>
          <a:endParaRPr lang="en-US" sz="1900" kern="1200" dirty="0"/>
        </a:p>
      </dsp:txBody>
      <dsp:txXfrm>
        <a:off x="779643" y="3169"/>
        <a:ext cx="6273620" cy="675015"/>
      </dsp:txXfrm>
    </dsp:sp>
    <dsp:sp modelId="{B5E4704B-10A0-4863-8DC2-AAFE68BF206C}">
      <dsp:nvSpPr>
        <dsp:cNvPr id="0" name=""/>
        <dsp:cNvSpPr/>
      </dsp:nvSpPr>
      <dsp:spPr>
        <a:xfrm>
          <a:off x="0" y="846939"/>
          <a:ext cx="7053264" cy="6750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61F63-6F86-4ACE-A71B-AF0D2E125801}">
      <dsp:nvSpPr>
        <dsp:cNvPr id="0" name=""/>
        <dsp:cNvSpPr/>
      </dsp:nvSpPr>
      <dsp:spPr>
        <a:xfrm>
          <a:off x="204192" y="998817"/>
          <a:ext cx="371258" cy="3712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73A39-8DA5-4633-826B-D02677141590}">
      <dsp:nvSpPr>
        <dsp:cNvPr id="0" name=""/>
        <dsp:cNvSpPr/>
      </dsp:nvSpPr>
      <dsp:spPr>
        <a:xfrm>
          <a:off x="779643" y="846939"/>
          <a:ext cx="6273620" cy="6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39" tIns="71439" rIns="71439" bIns="714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• Run tests on a pipeline</a:t>
          </a:r>
          <a:endParaRPr lang="en-US" sz="1900" kern="1200"/>
        </a:p>
      </dsp:txBody>
      <dsp:txXfrm>
        <a:off x="779643" y="846939"/>
        <a:ext cx="6273620" cy="675015"/>
      </dsp:txXfrm>
    </dsp:sp>
    <dsp:sp modelId="{866DEA1A-0606-446C-8068-894ADAB44FBD}">
      <dsp:nvSpPr>
        <dsp:cNvPr id="0" name=""/>
        <dsp:cNvSpPr/>
      </dsp:nvSpPr>
      <dsp:spPr>
        <a:xfrm>
          <a:off x="0" y="1690709"/>
          <a:ext cx="7053264" cy="6750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B3DA8-33A6-4410-90C0-59ADB2E84046}">
      <dsp:nvSpPr>
        <dsp:cNvPr id="0" name=""/>
        <dsp:cNvSpPr/>
      </dsp:nvSpPr>
      <dsp:spPr>
        <a:xfrm>
          <a:off x="204192" y="1842587"/>
          <a:ext cx="371258" cy="3712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4E721-FCF0-421A-BC43-AB78FA44FC34}">
      <dsp:nvSpPr>
        <dsp:cNvPr id="0" name=""/>
        <dsp:cNvSpPr/>
      </dsp:nvSpPr>
      <dsp:spPr>
        <a:xfrm>
          <a:off x="779643" y="1690709"/>
          <a:ext cx="6273620" cy="6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39" tIns="71439" rIns="71439" bIns="714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• Create a Test Report</a:t>
          </a:r>
          <a:endParaRPr lang="en-US" sz="1900" kern="1200"/>
        </a:p>
      </dsp:txBody>
      <dsp:txXfrm>
        <a:off x="779643" y="1690709"/>
        <a:ext cx="6273620" cy="675015"/>
      </dsp:txXfrm>
    </dsp:sp>
    <dsp:sp modelId="{45F081F3-020A-42F9-8199-97D36D58090D}">
      <dsp:nvSpPr>
        <dsp:cNvPr id="0" name=""/>
        <dsp:cNvSpPr/>
      </dsp:nvSpPr>
      <dsp:spPr>
        <a:xfrm>
          <a:off x="0" y="2534478"/>
          <a:ext cx="7053264" cy="6750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99F93-9C23-47FB-B6E6-0D77A05D724F}">
      <dsp:nvSpPr>
        <dsp:cNvPr id="0" name=""/>
        <dsp:cNvSpPr/>
      </dsp:nvSpPr>
      <dsp:spPr>
        <a:xfrm>
          <a:off x="204192" y="2686357"/>
          <a:ext cx="371258" cy="3712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B41D6-A2C5-4888-8E7C-4D60A13BF457}">
      <dsp:nvSpPr>
        <dsp:cNvPr id="0" name=""/>
        <dsp:cNvSpPr/>
      </dsp:nvSpPr>
      <dsp:spPr>
        <a:xfrm>
          <a:off x="779643" y="2534478"/>
          <a:ext cx="6273620" cy="6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39" tIns="71439" rIns="71439" bIns="714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• Publish the html report (host it somewhere)</a:t>
          </a:r>
          <a:endParaRPr lang="en-US" sz="1900" kern="1200"/>
        </a:p>
      </dsp:txBody>
      <dsp:txXfrm>
        <a:off x="779643" y="2534478"/>
        <a:ext cx="6273620" cy="675015"/>
      </dsp:txXfrm>
    </dsp:sp>
    <dsp:sp modelId="{36E9C648-2CD3-48D3-B5EA-AC475BAFB8DA}">
      <dsp:nvSpPr>
        <dsp:cNvPr id="0" name=""/>
        <dsp:cNvSpPr/>
      </dsp:nvSpPr>
      <dsp:spPr>
        <a:xfrm>
          <a:off x="0" y="3378248"/>
          <a:ext cx="7053264" cy="6750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282E3-666E-43AB-BA27-133B2A530005}">
      <dsp:nvSpPr>
        <dsp:cNvPr id="0" name=""/>
        <dsp:cNvSpPr/>
      </dsp:nvSpPr>
      <dsp:spPr>
        <a:xfrm>
          <a:off x="204192" y="3530127"/>
          <a:ext cx="371258" cy="3712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965E2-0060-43D3-984B-FE58FA88A1C5}">
      <dsp:nvSpPr>
        <dsp:cNvPr id="0" name=""/>
        <dsp:cNvSpPr/>
      </dsp:nvSpPr>
      <dsp:spPr>
        <a:xfrm>
          <a:off x="779643" y="3378248"/>
          <a:ext cx="6273620" cy="67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39" tIns="71439" rIns="71439" bIns="714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• Bonus: Add attachments</a:t>
          </a:r>
          <a:endParaRPr lang="en-US" sz="1900" kern="1200"/>
        </a:p>
      </dsp:txBody>
      <dsp:txXfrm>
        <a:off x="779643" y="3378248"/>
        <a:ext cx="6273620" cy="675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6D66A-C3FD-4DDC-A179-F894F769081E}">
      <dsp:nvSpPr>
        <dsp:cNvPr id="0" name=""/>
        <dsp:cNvSpPr/>
      </dsp:nvSpPr>
      <dsp:spPr>
        <a:xfrm>
          <a:off x="209739" y="348"/>
          <a:ext cx="2621739" cy="1573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• Existing Integration Tests</a:t>
          </a:r>
          <a:endParaRPr lang="en-US" sz="2500" kern="1200"/>
        </a:p>
      </dsp:txBody>
      <dsp:txXfrm>
        <a:off x="255812" y="46421"/>
        <a:ext cx="2529593" cy="1480897"/>
      </dsp:txXfrm>
    </dsp:sp>
    <dsp:sp modelId="{9184E4F1-0F3E-44A3-A843-1615F6B3D7FD}">
      <dsp:nvSpPr>
        <dsp:cNvPr id="0" name=""/>
        <dsp:cNvSpPr/>
      </dsp:nvSpPr>
      <dsp:spPr>
        <a:xfrm>
          <a:off x="3062192" y="461774"/>
          <a:ext cx="555808" cy="650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62192" y="591812"/>
        <a:ext cx="389066" cy="390115"/>
      </dsp:txXfrm>
    </dsp:sp>
    <dsp:sp modelId="{5CC5B491-3744-41DC-9BC6-78E9197F9FC7}">
      <dsp:nvSpPr>
        <dsp:cNvPr id="0" name=""/>
        <dsp:cNvSpPr/>
      </dsp:nvSpPr>
      <dsp:spPr>
        <a:xfrm>
          <a:off x="3880174" y="348"/>
          <a:ext cx="2621739" cy="1573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• BDD to Integration and E2E Tests</a:t>
          </a:r>
          <a:endParaRPr lang="en-US" sz="2500" kern="1200" dirty="0"/>
        </a:p>
      </dsp:txBody>
      <dsp:txXfrm>
        <a:off x="3926247" y="46421"/>
        <a:ext cx="2529593" cy="1480897"/>
      </dsp:txXfrm>
    </dsp:sp>
    <dsp:sp modelId="{5AAC0426-E259-43AB-83B9-E0D950CA6FC5}">
      <dsp:nvSpPr>
        <dsp:cNvPr id="0" name=""/>
        <dsp:cNvSpPr/>
      </dsp:nvSpPr>
      <dsp:spPr>
        <a:xfrm rot="5400000">
          <a:off x="4913140" y="1756914"/>
          <a:ext cx="555808" cy="650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4995987" y="1804105"/>
        <a:ext cx="390115" cy="389066"/>
      </dsp:txXfrm>
    </dsp:sp>
    <dsp:sp modelId="{0DF0740D-B7ED-44D5-8433-D393C287976D}">
      <dsp:nvSpPr>
        <dsp:cNvPr id="0" name=""/>
        <dsp:cNvSpPr/>
      </dsp:nvSpPr>
      <dsp:spPr>
        <a:xfrm>
          <a:off x="3880174" y="2622088"/>
          <a:ext cx="2621739" cy="1573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• Allure Reports</a:t>
          </a:r>
          <a:endParaRPr lang="en-US" sz="2500" kern="1200"/>
        </a:p>
      </dsp:txBody>
      <dsp:txXfrm>
        <a:off x="3926247" y="2668161"/>
        <a:ext cx="2529593" cy="1480897"/>
      </dsp:txXfrm>
    </dsp:sp>
    <dsp:sp modelId="{63068F88-52C5-4A53-A070-ED68D0682057}">
      <dsp:nvSpPr>
        <dsp:cNvPr id="0" name=""/>
        <dsp:cNvSpPr/>
      </dsp:nvSpPr>
      <dsp:spPr>
        <a:xfrm rot="10800000">
          <a:off x="3093653" y="3083514"/>
          <a:ext cx="555808" cy="650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60395" y="3213552"/>
        <a:ext cx="389066" cy="390115"/>
      </dsp:txXfrm>
    </dsp:sp>
    <dsp:sp modelId="{283871BD-5C56-4A70-B0D9-E82951B5E363}">
      <dsp:nvSpPr>
        <dsp:cNvPr id="0" name=""/>
        <dsp:cNvSpPr/>
      </dsp:nvSpPr>
      <dsp:spPr>
        <a:xfrm>
          <a:off x="209739" y="2622088"/>
          <a:ext cx="2621739" cy="1573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• Azure Pipelines &amp; Github Actions</a:t>
          </a:r>
          <a:endParaRPr lang="en-US" sz="2500" kern="1200"/>
        </a:p>
      </dsp:txBody>
      <dsp:txXfrm>
        <a:off x="255812" y="2668161"/>
        <a:ext cx="2529593" cy="1480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91535-115C-4185-9E9B-3C171F74B9D2}">
      <dsp:nvSpPr>
        <dsp:cNvPr id="0" name=""/>
        <dsp:cNvSpPr/>
      </dsp:nvSpPr>
      <dsp:spPr>
        <a:xfrm>
          <a:off x="0" y="0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E54AD-B74D-4A2C-A2DB-7CB30AE6D35F}">
      <dsp:nvSpPr>
        <dsp:cNvPr id="0" name=""/>
        <dsp:cNvSpPr/>
      </dsp:nvSpPr>
      <dsp:spPr>
        <a:xfrm>
          <a:off x="0" y="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Early clarity and fewer bugs:</a:t>
          </a:r>
          <a:r>
            <a:rPr lang="en-US" sz="1700" b="0" i="0" kern="1200" dirty="0"/>
            <a:t> BDD uncovers hidden requirements early, reducing costly rework and ensuring cleaner delivery.</a:t>
          </a:r>
          <a:endParaRPr lang="en-US" sz="1700" kern="1200" dirty="0"/>
        </a:p>
      </dsp:txBody>
      <dsp:txXfrm>
        <a:off x="0" y="0"/>
        <a:ext cx="4872038" cy="1143000"/>
      </dsp:txXfrm>
    </dsp:sp>
    <dsp:sp modelId="{8ADF46B7-9B47-4320-9126-FB4A8505AC0A}">
      <dsp:nvSpPr>
        <dsp:cNvPr id="0" name=""/>
        <dsp:cNvSpPr/>
      </dsp:nvSpPr>
      <dsp:spPr>
        <a:xfrm>
          <a:off x="0" y="1143000"/>
          <a:ext cx="48720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F4FC88-20A9-4791-842E-1DD962D3BD80}">
      <dsp:nvSpPr>
        <dsp:cNvPr id="0" name=""/>
        <dsp:cNvSpPr/>
      </dsp:nvSpPr>
      <dsp:spPr>
        <a:xfrm>
          <a:off x="0" y="114300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Improved communication:</a:t>
          </a:r>
          <a:r>
            <a:rPr lang="en-US" sz="1700" b="0" i="0" kern="1200" dirty="0"/>
            <a:t> Using domain-specific language bridges the gap between business and technical teams, avoiding misunderstandings. </a:t>
          </a:r>
          <a:endParaRPr lang="en-US" sz="1700" kern="1200" dirty="0"/>
        </a:p>
      </dsp:txBody>
      <dsp:txXfrm>
        <a:off x="0" y="1143000"/>
        <a:ext cx="4872038" cy="1143000"/>
      </dsp:txXfrm>
    </dsp:sp>
    <dsp:sp modelId="{5BCE2E34-5AB7-45DC-8F37-64220760FCAC}">
      <dsp:nvSpPr>
        <dsp:cNvPr id="0" name=""/>
        <dsp:cNvSpPr/>
      </dsp:nvSpPr>
      <dsp:spPr>
        <a:xfrm>
          <a:off x="0" y="2286000"/>
          <a:ext cx="4872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57B961-AA16-4556-ADC7-B424B77EE625}">
      <dsp:nvSpPr>
        <dsp:cNvPr id="0" name=""/>
        <dsp:cNvSpPr/>
      </dsp:nvSpPr>
      <dsp:spPr>
        <a:xfrm>
          <a:off x="0" y="228600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Living and Evolving Documentation: </a:t>
          </a:r>
          <a:r>
            <a:rPr lang="en-US" sz="1700" b="0" i="0" kern="1200" dirty="0"/>
            <a:t>In traditional approaches, documentation becomes outdated quickly. Living Doc helps members onboard faster, make audits etc.</a:t>
          </a:r>
          <a:endParaRPr lang="en-US" sz="1700" kern="1200" dirty="0"/>
        </a:p>
      </dsp:txBody>
      <dsp:txXfrm>
        <a:off x="0" y="2286000"/>
        <a:ext cx="4872038" cy="1143000"/>
      </dsp:txXfrm>
    </dsp:sp>
    <dsp:sp modelId="{28ED70AD-3529-4EE1-B0F4-CD2464526A59}">
      <dsp:nvSpPr>
        <dsp:cNvPr id="0" name=""/>
        <dsp:cNvSpPr/>
      </dsp:nvSpPr>
      <dsp:spPr>
        <a:xfrm>
          <a:off x="0" y="3429000"/>
          <a:ext cx="487203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053A50-8EC5-4727-A0BA-0A7C7186AEF6}">
      <dsp:nvSpPr>
        <dsp:cNvPr id="0" name=""/>
        <dsp:cNvSpPr/>
      </dsp:nvSpPr>
      <dsp:spPr>
        <a:xfrm>
          <a:off x="0" y="342900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• </a:t>
          </a:r>
          <a:r>
            <a:rPr lang="en-US" sz="1700" b="1" i="0" kern="1200"/>
            <a:t>Shift-left testing: </a:t>
          </a:r>
          <a:r>
            <a:rPr lang="en-US" sz="1700" b="0" i="0" kern="1200"/>
            <a:t>Testers are involved from the start, enhancing quality and identifying issues much earlier in the project lifecycle.</a:t>
          </a:r>
          <a:endParaRPr lang="en-US" sz="1700" kern="1200"/>
        </a:p>
      </dsp:txBody>
      <dsp:txXfrm>
        <a:off x="0" y="3429000"/>
        <a:ext cx="4872038" cy="1143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26C1F-E2B3-4E43-83A2-5EDD2B7D5770}">
      <dsp:nvSpPr>
        <dsp:cNvPr id="0" name=""/>
        <dsp:cNvSpPr/>
      </dsp:nvSpPr>
      <dsp:spPr>
        <a:xfrm>
          <a:off x="0" y="0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B62354-BAC2-4909-92CA-4EDB915CB27E}">
      <dsp:nvSpPr>
        <dsp:cNvPr id="0" name=""/>
        <dsp:cNvSpPr/>
      </dsp:nvSpPr>
      <dsp:spPr>
        <a:xfrm>
          <a:off x="0" y="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High Initial Investment: </a:t>
          </a:r>
          <a:r>
            <a:rPr lang="en-US" sz="1700" b="0" i="0" kern="1200" dirty="0"/>
            <a:t>Setting up BDD frameworks, writing scenarios, and training the team takes time and effort upfront, which can slow early project phases.</a:t>
          </a:r>
          <a:endParaRPr lang="en-US" sz="1700" b="0" kern="1200" dirty="0"/>
        </a:p>
      </dsp:txBody>
      <dsp:txXfrm>
        <a:off x="0" y="0"/>
        <a:ext cx="4872038" cy="1143000"/>
      </dsp:txXfrm>
    </dsp:sp>
    <dsp:sp modelId="{A7E6F1CB-4D5D-40FD-8F77-ECE03552BCC4}">
      <dsp:nvSpPr>
        <dsp:cNvPr id="0" name=""/>
        <dsp:cNvSpPr/>
      </dsp:nvSpPr>
      <dsp:spPr>
        <a:xfrm>
          <a:off x="0" y="1143000"/>
          <a:ext cx="48720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8E6784-D999-4130-840D-F8043EE3DC76}">
      <dsp:nvSpPr>
        <dsp:cNvPr id="0" name=""/>
        <dsp:cNvSpPr/>
      </dsp:nvSpPr>
      <dsp:spPr>
        <a:xfrm>
          <a:off x="0" y="114300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Communication Dependency: </a:t>
          </a:r>
          <a:r>
            <a:rPr lang="en-US" sz="1700" b="0" i="0" kern="1200" dirty="0"/>
            <a:t>BDD heavily relies on strong communication among team members; poor collaboration can lead to vague or incorrect scenarios.</a:t>
          </a:r>
          <a:endParaRPr lang="en-US" sz="1700" b="0" kern="1200" dirty="0"/>
        </a:p>
      </dsp:txBody>
      <dsp:txXfrm>
        <a:off x="0" y="1143000"/>
        <a:ext cx="4872038" cy="1143000"/>
      </dsp:txXfrm>
    </dsp:sp>
    <dsp:sp modelId="{2650AD03-DCA8-47AF-800C-94F1C64554DF}">
      <dsp:nvSpPr>
        <dsp:cNvPr id="0" name=""/>
        <dsp:cNvSpPr/>
      </dsp:nvSpPr>
      <dsp:spPr>
        <a:xfrm>
          <a:off x="0" y="2286000"/>
          <a:ext cx="4872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B4AFE-703A-4392-8360-CF4F4F386D48}">
      <dsp:nvSpPr>
        <dsp:cNvPr id="0" name=""/>
        <dsp:cNvSpPr/>
      </dsp:nvSpPr>
      <dsp:spPr>
        <a:xfrm>
          <a:off x="0" y="228600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Maintenance Overhead: </a:t>
          </a:r>
          <a:r>
            <a:rPr lang="en-US" sz="1700" b="0" i="0" kern="1200" dirty="0"/>
            <a:t>As systems grow, keeping feature files, scenarios, and automation code up-to-date becomes a significant maintenance task.</a:t>
          </a:r>
          <a:endParaRPr lang="en-US" sz="1700" b="0" kern="1200" dirty="0"/>
        </a:p>
      </dsp:txBody>
      <dsp:txXfrm>
        <a:off x="0" y="2286000"/>
        <a:ext cx="4872038" cy="1143000"/>
      </dsp:txXfrm>
    </dsp:sp>
    <dsp:sp modelId="{A3390A21-5520-4B61-A7B6-7C65E384614A}">
      <dsp:nvSpPr>
        <dsp:cNvPr id="0" name=""/>
        <dsp:cNvSpPr/>
      </dsp:nvSpPr>
      <dsp:spPr>
        <a:xfrm>
          <a:off x="0" y="3429000"/>
          <a:ext cx="487203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80AEE5-29AF-4CAC-BE08-C1F833E9271B}">
      <dsp:nvSpPr>
        <dsp:cNvPr id="0" name=""/>
        <dsp:cNvSpPr/>
      </dsp:nvSpPr>
      <dsp:spPr>
        <a:xfrm>
          <a:off x="0" y="3429000"/>
          <a:ext cx="4872038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• </a:t>
          </a:r>
          <a:r>
            <a:rPr lang="en-US" sz="1700" b="1" i="0" kern="1200" dirty="0"/>
            <a:t>Not Ideal for Every Project: </a:t>
          </a:r>
          <a:r>
            <a:rPr lang="en-US" sz="1700" b="0" i="0" kern="1200" dirty="0"/>
            <a:t>For very small, short-term projects, the overhead of BDD might outweigh its benefits compared to simpler development practices.</a:t>
          </a:r>
          <a:endParaRPr lang="en-US" sz="1700" b="0" kern="1200" dirty="0"/>
        </a:p>
      </dsp:txBody>
      <dsp:txXfrm>
        <a:off x="0" y="3429000"/>
        <a:ext cx="4872038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7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6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2268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4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42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3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4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1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1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6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glass bottles">
            <a:extLst>
              <a:ext uri="{FF2B5EF4-FFF2-40B4-BE49-F238E27FC236}">
                <a16:creationId xmlns:a16="http://schemas.microsoft.com/office/drawing/2014/main" id="{CCDEABDE-4301-FEDE-B4B0-F5428FCE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8" r="-2" b="12747"/>
          <a:stretch/>
        </p:blipFill>
        <p:spPr>
          <a:xfrm>
            <a:off x="20" y="-5"/>
            <a:ext cx="9143752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687" y="4854346"/>
            <a:ext cx="7805701" cy="86802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EBEBEB"/>
                </a:solidFill>
              </a:rPr>
              <a:t>Beer-Driven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687" y="5722374"/>
            <a:ext cx="7805702" cy="4879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Bridging the gap between business and tech with </a:t>
            </a:r>
            <a:r>
              <a:rPr lang="en-US" sz="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bdd</a:t>
            </a:r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and living documentation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John Pourdanis • Lead QA Engineer @Vimachem</a:t>
            </a:r>
          </a:p>
        </p:txBody>
      </p:sp>
      <p:pic>
        <p:nvPicPr>
          <p:cNvPr id="6" name="Picture 5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82B51EA5-AF6D-54D7-2046-CF7969E31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50" y="5020236"/>
            <a:ext cx="1666875" cy="1188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7" y="629266"/>
            <a:ext cx="2337517" cy="559455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latin typeface="Aptos" panose="020B0004020202020204" pitchFamily="34" charset="0"/>
              </a:rPr>
              <a:t>Wait. Where is the beer?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698" y="2131586"/>
            <a:ext cx="4871885" cy="2589913"/>
          </a:xfrm>
        </p:spPr>
        <p:txBody>
          <a:bodyPr>
            <a:normAutofit/>
          </a:bodyPr>
          <a:lstStyle/>
          <a:p>
            <a:r>
              <a:rPr dirty="0"/>
              <a:t>• </a:t>
            </a:r>
            <a:r>
              <a:rPr lang="en-US" dirty="0"/>
              <a:t>Deal with 2 different worlds.</a:t>
            </a:r>
            <a:endParaRPr dirty="0"/>
          </a:p>
          <a:p>
            <a:r>
              <a:rPr dirty="0"/>
              <a:t>• </a:t>
            </a:r>
            <a:r>
              <a:rPr lang="en-US" dirty="0"/>
              <a:t>Change the mindset of your team.</a:t>
            </a:r>
            <a:endParaRPr dirty="0"/>
          </a:p>
          <a:p>
            <a:r>
              <a:rPr dirty="0"/>
              <a:t>• </a:t>
            </a:r>
            <a:r>
              <a:rPr lang="en-US" dirty="0"/>
              <a:t>Sharing food is always a great idea!</a:t>
            </a:r>
            <a:endParaRPr dirty="0"/>
          </a:p>
        </p:txBody>
      </p:sp>
      <p:pic>
        <p:nvPicPr>
          <p:cNvPr id="5" name="Picture 4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7BDDC5A1-A689-C059-56AA-83AB54C5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7" y="357209"/>
            <a:ext cx="1666875" cy="11889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943" y="1325880"/>
            <a:ext cx="251428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943" y="4588329"/>
            <a:ext cx="2514282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457200">
              <a:buNone/>
            </a:pPr>
            <a:r>
              <a:rPr lang="en-US" sz="16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Let’s chat! Open floor for discussion and insights.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8379E96C-29D9-55E2-0559-F7DFC4875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90" y="1618114"/>
            <a:ext cx="4702997" cy="3621307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104A-687B-4415-DE32-65CF5C84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5AF5-A945-452E-6BF2-73A7B9EC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BC629-758F-E298-72D9-28CD641D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BDD improves collaboration and clarity</a:t>
            </a:r>
            <a:r>
              <a:rPr lang="en-US" dirty="0"/>
              <a:t>.</a:t>
            </a:r>
            <a:endParaRPr dirty="0"/>
          </a:p>
          <a:p>
            <a:r>
              <a:rPr dirty="0"/>
              <a:t>• Living docs</a:t>
            </a:r>
            <a:r>
              <a:rPr lang="en-US" dirty="0"/>
              <a:t> share the status on each release.</a:t>
            </a:r>
            <a:endParaRPr dirty="0"/>
          </a:p>
          <a:p>
            <a:r>
              <a:rPr dirty="0"/>
              <a:t>• </a:t>
            </a:r>
            <a:r>
              <a:rPr lang="en-US" dirty="0"/>
              <a:t>Change the mindset of the team.</a:t>
            </a:r>
            <a:endParaRPr dirty="0"/>
          </a:p>
          <a:p>
            <a:r>
              <a:rPr dirty="0"/>
              <a:t>• </a:t>
            </a:r>
            <a:r>
              <a:rPr lang="en-US" dirty="0"/>
              <a:t>Not an easy task, needs a lot of beer.</a:t>
            </a:r>
            <a:endParaRPr dirty="0"/>
          </a:p>
        </p:txBody>
      </p:sp>
      <p:pic>
        <p:nvPicPr>
          <p:cNvPr id="4" name="Picture 3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0116D3FC-33F5-7D44-1ACA-AB4D9C5B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25" y="452718"/>
            <a:ext cx="1666875" cy="11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4212163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Thank You!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641798" y="1355484"/>
            <a:ext cx="68580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E1C9EAA1-B4A7-4892-B0A7-FBC7940E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806" y="2279734"/>
            <a:ext cx="2985104" cy="229852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8" y="2438400"/>
            <a:ext cx="4212162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📧 www.jpourdanis.com</a:t>
            </a:r>
          </a:p>
          <a:p>
            <a:r>
              <a:rPr lang="en-US" dirty="0">
                <a:solidFill>
                  <a:srgbClr val="FFFFFF"/>
                </a:solidFill>
              </a:rPr>
              <a:t>🐙 GitHub: github.com/</a:t>
            </a:r>
            <a:r>
              <a:rPr lang="en-US" dirty="0" err="1">
                <a:solidFill>
                  <a:srgbClr val="FFFFFF"/>
                </a:solidFill>
              </a:rPr>
              <a:t>jpourdanis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🔗 LinkedIn: John Pourdanis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Let’s drink a beer together!</a:t>
            </a:r>
          </a:p>
        </p:txBody>
      </p:sp>
      <p:pic>
        <p:nvPicPr>
          <p:cNvPr id="8" name="Picture 7" descr="Row of glasses of beer">
            <a:extLst>
              <a:ext uri="{FF2B5EF4-FFF2-40B4-BE49-F238E27FC236}">
                <a16:creationId xmlns:a16="http://schemas.microsoft.com/office/drawing/2014/main" id="{02C9234B-205C-86C4-AC73-CF22A7EF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70" y="5014452"/>
            <a:ext cx="2717143" cy="16862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CC077C-A2DC-7343-4CF2-A86FD55AF2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38472"/>
              </p:ext>
            </p:extLst>
          </p:nvPr>
        </p:nvGraphicFramePr>
        <p:xfrm>
          <a:off x="484583" y="2140085"/>
          <a:ext cx="7053264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A0D015B8-E509-3DC9-FAA2-321A40A73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875" y="452718"/>
            <a:ext cx="1666875" cy="11889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937932"/>
          </a:xfrm>
        </p:spPr>
        <p:txBody>
          <a:bodyPr>
            <a:normAutofit/>
          </a:bodyPr>
          <a:lstStyle/>
          <a:p>
            <a:r>
              <a:rPr lang="en-US" sz="3900" dirty="0"/>
              <a:t>The Business &amp; Tech Gap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892C22-9ABD-D8D2-3864-9176D0BE0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397485"/>
              </p:ext>
            </p:extLst>
          </p:nvPr>
        </p:nvGraphicFramePr>
        <p:xfrm>
          <a:off x="484583" y="2140085"/>
          <a:ext cx="7053264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146F5A9B-85B4-FDB9-8F95-7CDC31823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875" y="452718"/>
            <a:ext cx="1666875" cy="1188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US"/>
              <a:t>What is BDD?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4DA3DF-84A1-9FF4-F9AC-BD5C210EC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579721"/>
              </p:ext>
            </p:extLst>
          </p:nvPr>
        </p:nvGraphicFramePr>
        <p:xfrm>
          <a:off x="484583" y="2140085"/>
          <a:ext cx="7053264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B439B4BC-D795-E004-245A-0F38C87AD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975" y="452718"/>
            <a:ext cx="1666875" cy="1188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335315" cy="1400530"/>
          </a:xfrm>
        </p:spPr>
        <p:txBody>
          <a:bodyPr/>
          <a:lstStyle/>
          <a:p>
            <a:r>
              <a:rPr lang="en-US" dirty="0"/>
              <a:t>Example of Gherkin feature files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B9305-B604-C0E6-0F33-41C1D7A284B8}"/>
              </a:ext>
            </a:extLst>
          </p:cNvPr>
          <p:cNvSpPr txBox="1"/>
          <p:nvPr/>
        </p:nvSpPr>
        <p:spPr>
          <a:xfrm>
            <a:off x="484710" y="1859599"/>
            <a:ext cx="8287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this: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 a user,</a:t>
            </a:r>
          </a:p>
          <a:p>
            <a:r>
              <a:rPr lang="en-US" dirty="0"/>
              <a:t>I want to search for the weather at https://openweathermap.org/</a:t>
            </a:r>
          </a:p>
          <a:p>
            <a:r>
              <a:rPr lang="en-US" dirty="0"/>
              <a:t>So that I can get the results for the current weather for a specific city.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941AF-80D5-E144-4CF8-DEB1420A3D55}"/>
              </a:ext>
            </a:extLst>
          </p:cNvPr>
          <p:cNvSpPr txBox="1"/>
          <p:nvPr/>
        </p:nvSpPr>
        <p:spPr>
          <a:xfrm>
            <a:off x="484710" y="3984625"/>
            <a:ext cx="7649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this: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Scenario: Search for current weather in a specific city</a:t>
            </a:r>
          </a:p>
          <a:p>
            <a:r>
              <a:rPr lang="en-US" dirty="0"/>
              <a:t>    </a:t>
            </a:r>
            <a:r>
              <a:rPr lang="en-US" dirty="0">
                <a:solidFill>
                  <a:srgbClr val="00B050"/>
                </a:solidFill>
              </a:rPr>
              <a:t>Given</a:t>
            </a:r>
            <a:r>
              <a:rPr lang="en-US" dirty="0"/>
              <a:t> I am on the </a:t>
            </a:r>
            <a:r>
              <a:rPr lang="en-US" dirty="0" err="1"/>
              <a:t>OpenWeatherMap</a:t>
            </a:r>
            <a:r>
              <a:rPr lang="en-US" dirty="0"/>
              <a:t> homepage</a:t>
            </a:r>
          </a:p>
          <a:p>
            <a:r>
              <a:rPr lang="en-US" dirty="0"/>
              <a:t>    </a:t>
            </a:r>
            <a:r>
              <a:rPr lang="en-US" dirty="0">
                <a:solidFill>
                  <a:srgbClr val="00B050"/>
                </a:solidFill>
              </a:rPr>
              <a:t>When</a:t>
            </a:r>
            <a:r>
              <a:rPr lang="en-US" dirty="0"/>
              <a:t> I enter "Athens" into the search bar</a:t>
            </a:r>
          </a:p>
          <a:p>
            <a:r>
              <a:rPr lang="en-US" dirty="0"/>
              <a:t>   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dirty="0"/>
              <a:t> I click the search button</a:t>
            </a:r>
          </a:p>
          <a:p>
            <a:r>
              <a:rPr lang="en-US" dirty="0"/>
              <a:t>    </a:t>
            </a:r>
            <a:r>
              <a:rPr lang="en-US" dirty="0">
                <a:solidFill>
                  <a:srgbClr val="00B050"/>
                </a:solidFill>
              </a:rPr>
              <a:t>Then</a:t>
            </a:r>
            <a:r>
              <a:rPr lang="en-US" dirty="0"/>
              <a:t> I should see the current weather for "Athens"</a:t>
            </a:r>
          </a:p>
          <a:p>
            <a:endParaRPr lang="en-US" dirty="0"/>
          </a:p>
        </p:txBody>
      </p:sp>
      <p:pic>
        <p:nvPicPr>
          <p:cNvPr id="10" name="Picture 9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CDFDCC11-207B-56F4-12EE-ACB99DFA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2" y="558526"/>
            <a:ext cx="1666875" cy="1188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US" dirty="0"/>
              <a:t>💡Feature files on Test Reports aka Living Doc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A57192-0A94-FFF4-8448-5972628DE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01757"/>
              </p:ext>
            </p:extLst>
          </p:nvPr>
        </p:nvGraphicFramePr>
        <p:xfrm>
          <a:off x="484583" y="2140085"/>
          <a:ext cx="7053264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D1A8EFC0-F4B8-5481-360F-27389246B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925" y="452718"/>
            <a:ext cx="1666875" cy="1188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Live Demo: Running BDD Tests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9E36DAE-5454-F817-E56A-FBD63ACAB3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7700" y="2052925"/>
          <a:ext cx="6711654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5B7065CB-E87C-1768-AD31-F965EB0B4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0400" y="452718"/>
            <a:ext cx="1666875" cy="1188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E1D12-9855-7FD1-DE0B-CD7D4724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2FC0F-7112-2C8C-E439-66AA596A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2F2F2"/>
                </a:solidFill>
              </a:rPr>
              <a:t>Pros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432295-0B62-11F9-6323-9A7B9D6FBE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619979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7E2FE0A5-BFEC-54D2-6D54-570B51566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2096" y="258886"/>
            <a:ext cx="1666875" cy="11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4996A-776F-3D18-C708-8BB1B9B6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AC548-84F8-500C-EA8D-2B7BA7EA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2F2F2"/>
                </a:solidFill>
              </a:rPr>
              <a:t>Cons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9E54D0-C846-2232-B3BA-6EAFF5E9E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535833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6051D512-08DF-02A9-1B3E-8B041B412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2096" y="258886"/>
            <a:ext cx="1666875" cy="11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7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597</Words>
  <Application>Microsoft Office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Century Gothic</vt:lpstr>
      <vt:lpstr>Wingdings 3</vt:lpstr>
      <vt:lpstr>Ion</vt:lpstr>
      <vt:lpstr>Beer-Driven Development</vt:lpstr>
      <vt:lpstr>Agenda</vt:lpstr>
      <vt:lpstr>The Business &amp; Tech Gap</vt:lpstr>
      <vt:lpstr>What is BDD?</vt:lpstr>
      <vt:lpstr>Example of Gherkin feature files</vt:lpstr>
      <vt:lpstr>💡Feature files on Test Reports aka Living Doc</vt:lpstr>
      <vt:lpstr>Live Demo: Running BDD Tests</vt:lpstr>
      <vt:lpstr>Pros</vt:lpstr>
      <vt:lpstr>Cons</vt:lpstr>
      <vt:lpstr>Wait. Where is the beer?</vt:lpstr>
      <vt:lpstr>Questions?</vt:lpstr>
      <vt:lpstr>Conclusion &amp; Takeaways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John Pourdanis</cp:lastModifiedBy>
  <cp:revision>23</cp:revision>
  <dcterms:created xsi:type="dcterms:W3CDTF">2013-01-27T09:14:16Z</dcterms:created>
  <dcterms:modified xsi:type="dcterms:W3CDTF">2025-04-26T12:14:18Z</dcterms:modified>
  <cp:category/>
</cp:coreProperties>
</file>